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charts/chart1.xml" ContentType="application/vnd.openxmlformats-officedocument.drawingml.chart+xml"/>
  <Override PartName="/ppt/ink/ink16.xml" ContentType="application/inkml+xml"/>
  <Override PartName="/ppt/ink/ink17.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 id="2147483741" r:id="rId2"/>
  </p:sldMasterIdLst>
  <p:notesMasterIdLst>
    <p:notesMasterId r:id="rId25"/>
  </p:notesMasterIdLst>
  <p:sldIdLst>
    <p:sldId id="256" r:id="rId3"/>
    <p:sldId id="266" r:id="rId4"/>
    <p:sldId id="265" r:id="rId5"/>
    <p:sldId id="269" r:id="rId6"/>
    <p:sldId id="270" r:id="rId7"/>
    <p:sldId id="267" r:id="rId8"/>
    <p:sldId id="271" r:id="rId9"/>
    <p:sldId id="272" r:id="rId10"/>
    <p:sldId id="285" r:id="rId11"/>
    <p:sldId id="268" r:id="rId12"/>
    <p:sldId id="273" r:id="rId13"/>
    <p:sldId id="274" r:id="rId14"/>
    <p:sldId id="277" r:id="rId15"/>
    <p:sldId id="275" r:id="rId16"/>
    <p:sldId id="276" r:id="rId17"/>
    <p:sldId id="280" r:id="rId18"/>
    <p:sldId id="279" r:id="rId19"/>
    <p:sldId id="258" r:id="rId20"/>
    <p:sldId id="281" r:id="rId21"/>
    <p:sldId id="284" r:id="rId22"/>
    <p:sldId id="283" r:id="rId23"/>
    <p:sldId id="264" r:id="rId2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A7D9C54-2F45-409E-9E27-BA97C6D2D067}" v="106" dt="2024-06-03T17:03:14.3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7" autoAdjust="0"/>
    <p:restoredTop sz="94498" autoAdjust="0"/>
  </p:normalViewPr>
  <p:slideViewPr>
    <p:cSldViewPr snapToGrid="0">
      <p:cViewPr varScale="1">
        <p:scale>
          <a:sx n="90" d="100"/>
          <a:sy n="90" d="100"/>
        </p:scale>
        <p:origin x="90" y="156"/>
      </p:cViewPr>
      <p:guideLst/>
    </p:cSldViewPr>
  </p:slideViewPr>
  <p:outlineViewPr>
    <p:cViewPr>
      <p:scale>
        <a:sx n="33" d="100"/>
        <a:sy n="33" d="100"/>
      </p:scale>
      <p:origin x="0" y="-8508"/>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lidzyński Radosław" userId="8541f844-e3cd-4fd9-adb3-a191a2b15153" providerId="ADAL" clId="{FA7D9C54-2F45-409E-9E27-BA97C6D2D067}"/>
    <pc:docChg chg="undo custSel addSld delSld modSld sldOrd">
      <pc:chgData name="Relidzyński Radosław" userId="8541f844-e3cd-4fd9-adb3-a191a2b15153" providerId="ADAL" clId="{FA7D9C54-2F45-409E-9E27-BA97C6D2D067}" dt="2024-06-15T15:18:03.555" v="1791" actId="1076"/>
      <pc:docMkLst>
        <pc:docMk/>
      </pc:docMkLst>
      <pc:sldChg chg="addSp delSp modSp mod">
        <pc:chgData name="Relidzyński Radosław" userId="8541f844-e3cd-4fd9-adb3-a191a2b15153" providerId="ADAL" clId="{FA7D9C54-2F45-409E-9E27-BA97C6D2D067}" dt="2024-06-02T14:31:53.585" v="676"/>
        <pc:sldMkLst>
          <pc:docMk/>
          <pc:sldMk cId="2296430274" sldId="256"/>
        </pc:sldMkLst>
        <pc:spChg chg="mod">
          <ac:chgData name="Relidzyński Radosław" userId="8541f844-e3cd-4fd9-adb3-a191a2b15153" providerId="ADAL" clId="{FA7D9C54-2F45-409E-9E27-BA97C6D2D067}" dt="2024-06-02T14:05:57.065" v="68" actId="122"/>
          <ac:spMkLst>
            <pc:docMk/>
            <pc:sldMk cId="2296430274" sldId="256"/>
            <ac:spMk id="2" creationId="{062295BD-F200-5B1D-8C43-669B4A2773D1}"/>
          </ac:spMkLst>
        </pc:spChg>
        <pc:spChg chg="mod">
          <ac:chgData name="Relidzyński Radosław" userId="8541f844-e3cd-4fd9-adb3-a191a2b15153" providerId="ADAL" clId="{FA7D9C54-2F45-409E-9E27-BA97C6D2D067}" dt="2024-06-02T14:06:25.501" v="78" actId="14100"/>
          <ac:spMkLst>
            <pc:docMk/>
            <pc:sldMk cId="2296430274" sldId="256"/>
            <ac:spMk id="3" creationId="{8FF7FFB8-154C-47E2-A18B-968A5B560C90}"/>
          </ac:spMkLst>
        </pc:spChg>
        <pc:spChg chg="add del">
          <ac:chgData name="Relidzyński Radosław" userId="8541f844-e3cd-4fd9-adb3-a191a2b15153" providerId="ADAL" clId="{FA7D9C54-2F45-409E-9E27-BA97C6D2D067}" dt="2024-06-02T14:31:42.517" v="671" actId="22"/>
          <ac:spMkLst>
            <pc:docMk/>
            <pc:sldMk cId="2296430274" sldId="256"/>
            <ac:spMk id="6" creationId="{AB22708F-D7BB-F409-9E02-00F8E5D76943}"/>
          </ac:spMkLst>
        </pc:spChg>
        <pc:spChg chg="add mod">
          <ac:chgData name="Relidzyński Radosław" userId="8541f844-e3cd-4fd9-adb3-a191a2b15153" providerId="ADAL" clId="{FA7D9C54-2F45-409E-9E27-BA97C6D2D067}" dt="2024-06-02T14:31:48.512" v="674"/>
          <ac:spMkLst>
            <pc:docMk/>
            <pc:sldMk cId="2296430274" sldId="256"/>
            <ac:spMk id="7" creationId="{8646A6C7-56BD-696C-8D09-7BEE41557111}"/>
          </ac:spMkLst>
        </pc:spChg>
        <pc:spChg chg="add mod">
          <ac:chgData name="Relidzyński Radosław" userId="8541f844-e3cd-4fd9-adb3-a191a2b15153" providerId="ADAL" clId="{FA7D9C54-2F45-409E-9E27-BA97C6D2D067}" dt="2024-06-02T14:31:53.585" v="676"/>
          <ac:spMkLst>
            <pc:docMk/>
            <pc:sldMk cId="2296430274" sldId="256"/>
            <ac:spMk id="8" creationId="{6FA0C886-E0BB-CDCC-D4D5-509EA0335662}"/>
          </ac:spMkLst>
        </pc:spChg>
        <pc:spChg chg="mod">
          <ac:chgData name="Relidzyński Radosław" userId="8541f844-e3cd-4fd9-adb3-a191a2b15153" providerId="ADAL" clId="{FA7D9C54-2F45-409E-9E27-BA97C6D2D067}" dt="2024-06-02T14:07:15.621" v="241" actId="20577"/>
          <ac:spMkLst>
            <pc:docMk/>
            <pc:sldMk cId="2296430274" sldId="256"/>
            <ac:spMk id="9" creationId="{9DECC10F-95BA-D0AB-228E-4EC75FB3413C}"/>
          </ac:spMkLst>
        </pc:spChg>
      </pc:sldChg>
      <pc:sldChg chg="modSp mod">
        <pc:chgData name="Relidzyński Radosław" userId="8541f844-e3cd-4fd9-adb3-a191a2b15153" providerId="ADAL" clId="{FA7D9C54-2F45-409E-9E27-BA97C6D2D067}" dt="2024-06-02T14:32:53.203" v="705" actId="1076"/>
        <pc:sldMkLst>
          <pc:docMk/>
          <pc:sldMk cId="3773840433" sldId="258"/>
        </pc:sldMkLst>
        <pc:spChg chg="mod">
          <ac:chgData name="Relidzyński Radosław" userId="8541f844-e3cd-4fd9-adb3-a191a2b15153" providerId="ADAL" clId="{FA7D9C54-2F45-409E-9E27-BA97C6D2D067}" dt="2024-06-02T14:32:50.676" v="704" actId="14100"/>
          <ac:spMkLst>
            <pc:docMk/>
            <pc:sldMk cId="3773840433" sldId="258"/>
            <ac:spMk id="4" creationId="{D7F547CE-0087-C226-9636-79F31534A881}"/>
          </ac:spMkLst>
        </pc:spChg>
        <pc:spChg chg="mod">
          <ac:chgData name="Relidzyński Radosław" userId="8541f844-e3cd-4fd9-adb3-a191a2b15153" providerId="ADAL" clId="{FA7D9C54-2F45-409E-9E27-BA97C6D2D067}" dt="2024-06-02T14:32:53.203" v="705" actId="1076"/>
          <ac:spMkLst>
            <pc:docMk/>
            <pc:sldMk cId="3773840433" sldId="258"/>
            <ac:spMk id="5" creationId="{AB193D23-8FE7-E2E2-99E1-74C6C9E87118}"/>
          </ac:spMkLst>
        </pc:spChg>
        <pc:spChg chg="mod">
          <ac:chgData name="Relidzyński Radosław" userId="8541f844-e3cd-4fd9-adb3-a191a2b15153" providerId="ADAL" clId="{FA7D9C54-2F45-409E-9E27-BA97C6D2D067}" dt="2024-06-02T14:31:37.374" v="669" actId="1076"/>
          <ac:spMkLst>
            <pc:docMk/>
            <pc:sldMk cId="3773840433" sldId="258"/>
            <ac:spMk id="6" creationId="{0ED04C54-BB10-C9E9-17AE-E7BAE036F96E}"/>
          </ac:spMkLst>
        </pc:spChg>
      </pc:sldChg>
      <pc:sldChg chg="del">
        <pc:chgData name="Relidzyński Radosław" userId="8541f844-e3cd-4fd9-adb3-a191a2b15153" providerId="ADAL" clId="{FA7D9C54-2F45-409E-9E27-BA97C6D2D067}" dt="2024-06-02T14:05:07.302" v="6" actId="47"/>
        <pc:sldMkLst>
          <pc:docMk/>
          <pc:sldMk cId="3064218653" sldId="261"/>
        </pc:sldMkLst>
      </pc:sldChg>
      <pc:sldChg chg="del">
        <pc:chgData name="Relidzyński Radosław" userId="8541f844-e3cd-4fd9-adb3-a191a2b15153" providerId="ADAL" clId="{FA7D9C54-2F45-409E-9E27-BA97C6D2D067}" dt="2024-06-02T14:05:09.417" v="11" actId="47"/>
        <pc:sldMkLst>
          <pc:docMk/>
          <pc:sldMk cId="1387628743" sldId="262"/>
        </pc:sldMkLst>
      </pc:sldChg>
      <pc:sldChg chg="modSp del mod modClrScheme chgLayout">
        <pc:chgData name="Relidzyński Radosław" userId="8541f844-e3cd-4fd9-adb3-a191a2b15153" providerId="ADAL" clId="{FA7D9C54-2F45-409E-9E27-BA97C6D2D067}" dt="2024-06-02T14:23:24.586" v="599" actId="47"/>
        <pc:sldMkLst>
          <pc:docMk/>
          <pc:sldMk cId="3379987334" sldId="263"/>
        </pc:sldMkLst>
        <pc:spChg chg="mod ord">
          <ac:chgData name="Relidzyński Radosław" userId="8541f844-e3cd-4fd9-adb3-a191a2b15153" providerId="ADAL" clId="{FA7D9C54-2F45-409E-9E27-BA97C6D2D067}" dt="2024-06-02T14:07:44.077" v="245" actId="700"/>
          <ac:spMkLst>
            <pc:docMk/>
            <pc:sldMk cId="3379987334" sldId="263"/>
            <ac:spMk id="4" creationId="{16C3CCD3-31BF-AF93-E887-D7D691C7E51D}"/>
          </ac:spMkLst>
        </pc:spChg>
        <pc:spChg chg="mod ord">
          <ac:chgData name="Relidzyński Radosław" userId="8541f844-e3cd-4fd9-adb3-a191a2b15153" providerId="ADAL" clId="{FA7D9C54-2F45-409E-9E27-BA97C6D2D067}" dt="2024-06-02T14:07:44.077" v="245" actId="700"/>
          <ac:spMkLst>
            <pc:docMk/>
            <pc:sldMk cId="3379987334" sldId="263"/>
            <ac:spMk id="5" creationId="{1224FFEA-B67E-C86D-234D-5F547E9751BA}"/>
          </ac:spMkLst>
        </pc:spChg>
      </pc:sldChg>
      <pc:sldChg chg="modSp mod">
        <pc:chgData name="Relidzyński Radosław" userId="8541f844-e3cd-4fd9-adb3-a191a2b15153" providerId="ADAL" clId="{FA7D9C54-2F45-409E-9E27-BA97C6D2D067}" dt="2024-06-02T14:32:37.674" v="703" actId="1076"/>
        <pc:sldMkLst>
          <pc:docMk/>
          <pc:sldMk cId="1419587470" sldId="264"/>
        </pc:sldMkLst>
        <pc:spChg chg="mod">
          <ac:chgData name="Relidzyński Radosław" userId="8541f844-e3cd-4fd9-adb3-a191a2b15153" providerId="ADAL" clId="{FA7D9C54-2F45-409E-9E27-BA97C6D2D067}" dt="2024-06-02T14:32:37.674" v="703" actId="1076"/>
          <ac:spMkLst>
            <pc:docMk/>
            <pc:sldMk cId="1419587470" sldId="264"/>
            <ac:spMk id="9" creationId="{BB1484C5-D700-1E3E-6484-1EFEE0163687}"/>
          </ac:spMkLst>
        </pc:spChg>
        <pc:spChg chg="mod">
          <ac:chgData name="Relidzyński Radosław" userId="8541f844-e3cd-4fd9-adb3-a191a2b15153" providerId="ADAL" clId="{FA7D9C54-2F45-409E-9E27-BA97C6D2D067}" dt="2024-06-02T14:32:37.674" v="703" actId="1076"/>
          <ac:spMkLst>
            <pc:docMk/>
            <pc:sldMk cId="1419587470" sldId="264"/>
            <ac:spMk id="18" creationId="{DCD6FA14-96B1-7DAF-0855-93F2B155AB73}"/>
          </ac:spMkLst>
        </pc:spChg>
      </pc:sldChg>
      <pc:sldChg chg="add del">
        <pc:chgData name="Relidzyński Radosław" userId="8541f844-e3cd-4fd9-adb3-a191a2b15153" providerId="ADAL" clId="{FA7D9C54-2F45-409E-9E27-BA97C6D2D067}" dt="2024-06-02T14:07:35.712" v="243" actId="47"/>
        <pc:sldMkLst>
          <pc:docMk/>
          <pc:sldMk cId="611807428" sldId="265"/>
        </pc:sldMkLst>
      </pc:sldChg>
      <pc:sldChg chg="addSp delSp modSp new mod ord">
        <pc:chgData name="Relidzyński Radosław" userId="8541f844-e3cd-4fd9-adb3-a191a2b15153" providerId="ADAL" clId="{FA7D9C54-2F45-409E-9E27-BA97C6D2D067}" dt="2024-06-03T10:59:19.242" v="1412" actId="14100"/>
        <pc:sldMkLst>
          <pc:docMk/>
          <pc:sldMk cId="966022138" sldId="265"/>
        </pc:sldMkLst>
        <pc:spChg chg="mod">
          <ac:chgData name="Relidzyński Radosław" userId="8541f844-e3cd-4fd9-adb3-a191a2b15153" providerId="ADAL" clId="{FA7D9C54-2F45-409E-9E27-BA97C6D2D067}" dt="2024-06-02T14:33:36.267" v="726" actId="20577"/>
          <ac:spMkLst>
            <pc:docMk/>
            <pc:sldMk cId="966022138" sldId="265"/>
            <ac:spMk id="2" creationId="{48DA8735-7604-10BB-5BFB-E61EB4B4C83D}"/>
          </ac:spMkLst>
        </pc:spChg>
        <pc:spChg chg="del mod">
          <ac:chgData name="Relidzyński Radosław" userId="8541f844-e3cd-4fd9-adb3-a191a2b15153" providerId="ADAL" clId="{FA7D9C54-2F45-409E-9E27-BA97C6D2D067}" dt="2024-06-03T10:57:56.008" v="1393" actId="478"/>
          <ac:spMkLst>
            <pc:docMk/>
            <pc:sldMk cId="966022138" sldId="265"/>
            <ac:spMk id="3" creationId="{08E1964B-503A-6D2C-306F-2F042E539663}"/>
          </ac:spMkLst>
        </pc:spChg>
        <pc:spChg chg="mod">
          <ac:chgData name="Relidzyński Radosław" userId="8541f844-e3cd-4fd9-adb3-a191a2b15153" providerId="ADAL" clId="{FA7D9C54-2F45-409E-9E27-BA97C6D2D067}" dt="2024-06-03T10:59:19.242" v="1412" actId="14100"/>
          <ac:spMkLst>
            <pc:docMk/>
            <pc:sldMk cId="966022138" sldId="265"/>
            <ac:spMk id="4" creationId="{D4DBEDE4-AAAD-48AC-1E79-9925F3BC372B}"/>
          </ac:spMkLst>
        </pc:spChg>
        <pc:spChg chg="add del mod">
          <ac:chgData name="Relidzyński Radosław" userId="8541f844-e3cd-4fd9-adb3-a191a2b15153" providerId="ADAL" clId="{FA7D9C54-2F45-409E-9E27-BA97C6D2D067}" dt="2024-06-03T10:57:57.599" v="1394" actId="478"/>
          <ac:spMkLst>
            <pc:docMk/>
            <pc:sldMk cId="966022138" sldId="265"/>
            <ac:spMk id="6" creationId="{86A8DC31-A71B-E2D1-3B6A-11EBA7E2B831}"/>
          </ac:spMkLst>
        </pc:spChg>
        <pc:picChg chg="add mod">
          <ac:chgData name="Relidzyński Radosław" userId="8541f844-e3cd-4fd9-adb3-a191a2b15153" providerId="ADAL" clId="{FA7D9C54-2F45-409E-9E27-BA97C6D2D067}" dt="2024-06-03T10:59:03.821" v="1405" actId="14100"/>
          <ac:picMkLst>
            <pc:docMk/>
            <pc:sldMk cId="966022138" sldId="265"/>
            <ac:picMk id="1026" creationId="{6AEB5764-9B09-D91B-AFF1-DD5547F16ECF}"/>
          </ac:picMkLst>
        </pc:picChg>
      </pc:sldChg>
      <pc:sldChg chg="del">
        <pc:chgData name="Relidzyński Radosław" userId="8541f844-e3cd-4fd9-adb3-a191a2b15153" providerId="ADAL" clId="{FA7D9C54-2F45-409E-9E27-BA97C6D2D067}" dt="2024-06-02T14:05:04.400" v="0" actId="47"/>
        <pc:sldMkLst>
          <pc:docMk/>
          <pc:sldMk cId="3035284823" sldId="265"/>
        </pc:sldMkLst>
      </pc:sldChg>
      <pc:sldChg chg="modSp add mod ord">
        <pc:chgData name="Relidzyński Radosław" userId="8541f844-e3cd-4fd9-adb3-a191a2b15153" providerId="ADAL" clId="{FA7D9C54-2F45-409E-9E27-BA97C6D2D067}" dt="2024-06-02T14:31:56.193" v="677" actId="21"/>
        <pc:sldMkLst>
          <pc:docMk/>
          <pc:sldMk cId="55980365" sldId="266"/>
        </pc:sldMkLst>
        <pc:spChg chg="mod">
          <ac:chgData name="Relidzyński Radosław" userId="8541f844-e3cd-4fd9-adb3-a191a2b15153" providerId="ADAL" clId="{FA7D9C54-2F45-409E-9E27-BA97C6D2D067}" dt="2024-06-02T14:10:05.202" v="314" actId="20577"/>
          <ac:spMkLst>
            <pc:docMk/>
            <pc:sldMk cId="55980365" sldId="266"/>
            <ac:spMk id="4" creationId="{D7F547CE-0087-C226-9636-79F31534A881}"/>
          </ac:spMkLst>
        </pc:spChg>
        <pc:spChg chg="mod">
          <ac:chgData name="Relidzyński Radosław" userId="8541f844-e3cd-4fd9-adb3-a191a2b15153" providerId="ADAL" clId="{FA7D9C54-2F45-409E-9E27-BA97C6D2D067}" dt="2024-06-02T14:09:10.020" v="290" actId="20577"/>
          <ac:spMkLst>
            <pc:docMk/>
            <pc:sldMk cId="55980365" sldId="266"/>
            <ac:spMk id="5" creationId="{AB193D23-8FE7-E2E2-99E1-74C6C9E87118}"/>
          </ac:spMkLst>
        </pc:spChg>
        <pc:spChg chg="mod">
          <ac:chgData name="Relidzyński Radosław" userId="8541f844-e3cd-4fd9-adb3-a191a2b15153" providerId="ADAL" clId="{FA7D9C54-2F45-409E-9E27-BA97C6D2D067}" dt="2024-06-02T14:31:56.193" v="677" actId="21"/>
          <ac:spMkLst>
            <pc:docMk/>
            <pc:sldMk cId="55980365" sldId="266"/>
            <ac:spMk id="6" creationId="{0ED04C54-BB10-C9E9-17AE-E7BAE036F96E}"/>
          </ac:spMkLst>
        </pc:spChg>
      </pc:sldChg>
      <pc:sldChg chg="del">
        <pc:chgData name="Relidzyński Radosław" userId="8541f844-e3cd-4fd9-adb3-a191a2b15153" providerId="ADAL" clId="{FA7D9C54-2F45-409E-9E27-BA97C6D2D067}" dt="2024-06-02T14:05:05.720" v="2" actId="47"/>
        <pc:sldMkLst>
          <pc:docMk/>
          <pc:sldMk cId="3944175735" sldId="266"/>
        </pc:sldMkLst>
      </pc:sldChg>
      <pc:sldChg chg="del">
        <pc:chgData name="Relidzyński Radosław" userId="8541f844-e3cd-4fd9-adb3-a191a2b15153" providerId="ADAL" clId="{FA7D9C54-2F45-409E-9E27-BA97C6D2D067}" dt="2024-06-02T14:05:07.717" v="7" actId="47"/>
        <pc:sldMkLst>
          <pc:docMk/>
          <pc:sldMk cId="1536780766" sldId="267"/>
        </pc:sldMkLst>
      </pc:sldChg>
      <pc:sldChg chg="addSp modSp add mod">
        <pc:chgData name="Relidzyński Radosław" userId="8541f844-e3cd-4fd9-adb3-a191a2b15153" providerId="ADAL" clId="{FA7D9C54-2F45-409E-9E27-BA97C6D2D067}" dt="2024-06-03T16:49:40.752" v="1760" actId="9405"/>
        <pc:sldMkLst>
          <pc:docMk/>
          <pc:sldMk cId="2496661616" sldId="267"/>
        </pc:sldMkLst>
        <pc:spChg chg="mod">
          <ac:chgData name="Relidzyński Radosław" userId="8541f844-e3cd-4fd9-adb3-a191a2b15153" providerId="ADAL" clId="{FA7D9C54-2F45-409E-9E27-BA97C6D2D067}" dt="2024-06-03T15:52:20.778" v="1755" actId="14100"/>
          <ac:spMkLst>
            <pc:docMk/>
            <pc:sldMk cId="2496661616" sldId="267"/>
            <ac:spMk id="4" creationId="{D7F547CE-0087-C226-9636-79F31534A881}"/>
          </ac:spMkLst>
        </pc:spChg>
        <pc:spChg chg="mod">
          <ac:chgData name="Relidzyński Radosław" userId="8541f844-e3cd-4fd9-adb3-a191a2b15153" providerId="ADAL" clId="{FA7D9C54-2F45-409E-9E27-BA97C6D2D067}" dt="2024-06-03T15:52:20.778" v="1755" actId="14100"/>
          <ac:spMkLst>
            <pc:docMk/>
            <pc:sldMk cId="2496661616" sldId="267"/>
            <ac:spMk id="5" creationId="{AB193D23-8FE7-E2E2-99E1-74C6C9E87118}"/>
          </ac:spMkLst>
        </pc:spChg>
        <pc:spChg chg="mod">
          <ac:chgData name="Relidzyński Radosław" userId="8541f844-e3cd-4fd9-adb3-a191a2b15153" providerId="ADAL" clId="{FA7D9C54-2F45-409E-9E27-BA97C6D2D067}" dt="2024-06-02T14:31:14.915" v="657" actId="14100"/>
          <ac:spMkLst>
            <pc:docMk/>
            <pc:sldMk cId="2496661616" sldId="267"/>
            <ac:spMk id="6" creationId="{0ED04C54-BB10-C9E9-17AE-E7BAE036F96E}"/>
          </ac:spMkLst>
        </pc:spChg>
        <pc:inkChg chg="add">
          <ac:chgData name="Relidzyński Radosław" userId="8541f844-e3cd-4fd9-adb3-a191a2b15153" providerId="ADAL" clId="{FA7D9C54-2F45-409E-9E27-BA97C6D2D067}" dt="2024-06-03T16:49:40.752" v="1760" actId="9405"/>
          <ac:inkMkLst>
            <pc:docMk/>
            <pc:sldMk cId="2496661616" sldId="267"/>
            <ac:inkMk id="3" creationId="{A831C391-17BB-B3F0-023F-A1E57871676E}"/>
          </ac:inkMkLst>
        </pc:inkChg>
      </pc:sldChg>
      <pc:sldChg chg="modSp add mod">
        <pc:chgData name="Relidzyński Radosław" userId="8541f844-e3cd-4fd9-adb3-a191a2b15153" providerId="ADAL" clId="{FA7D9C54-2F45-409E-9E27-BA97C6D2D067}" dt="2024-06-02T14:16:25.490" v="596" actId="20577"/>
        <pc:sldMkLst>
          <pc:docMk/>
          <pc:sldMk cId="1212517491" sldId="268"/>
        </pc:sldMkLst>
        <pc:spChg chg="mod">
          <ac:chgData name="Relidzyński Radosław" userId="8541f844-e3cd-4fd9-adb3-a191a2b15153" providerId="ADAL" clId="{FA7D9C54-2F45-409E-9E27-BA97C6D2D067}" dt="2024-06-02T14:13:48.087" v="568" actId="14100"/>
          <ac:spMkLst>
            <pc:docMk/>
            <pc:sldMk cId="1212517491" sldId="268"/>
            <ac:spMk id="4" creationId="{D7F547CE-0087-C226-9636-79F31534A881}"/>
          </ac:spMkLst>
        </pc:spChg>
        <pc:spChg chg="mod">
          <ac:chgData name="Relidzyński Radosław" userId="8541f844-e3cd-4fd9-adb3-a191a2b15153" providerId="ADAL" clId="{FA7D9C54-2F45-409E-9E27-BA97C6D2D067}" dt="2024-06-02T14:13:53.916" v="570" actId="14100"/>
          <ac:spMkLst>
            <pc:docMk/>
            <pc:sldMk cId="1212517491" sldId="268"/>
            <ac:spMk id="5" creationId="{AB193D23-8FE7-E2E2-99E1-74C6C9E87118}"/>
          </ac:spMkLst>
        </pc:spChg>
        <pc:spChg chg="mod">
          <ac:chgData name="Relidzyński Radosław" userId="8541f844-e3cd-4fd9-adb3-a191a2b15153" providerId="ADAL" clId="{FA7D9C54-2F45-409E-9E27-BA97C6D2D067}" dt="2024-06-02T14:16:25.490" v="596" actId="20577"/>
          <ac:spMkLst>
            <pc:docMk/>
            <pc:sldMk cId="1212517491" sldId="268"/>
            <ac:spMk id="6" creationId="{0ED04C54-BB10-C9E9-17AE-E7BAE036F96E}"/>
          </ac:spMkLst>
        </pc:spChg>
      </pc:sldChg>
      <pc:sldChg chg="del">
        <pc:chgData name="Relidzyński Radosław" userId="8541f844-e3cd-4fd9-adb3-a191a2b15153" providerId="ADAL" clId="{FA7D9C54-2F45-409E-9E27-BA97C6D2D067}" dt="2024-06-02T14:05:08.077" v="8" actId="47"/>
        <pc:sldMkLst>
          <pc:docMk/>
          <pc:sldMk cId="3892621377" sldId="268"/>
        </pc:sldMkLst>
      </pc:sldChg>
      <pc:sldChg chg="addSp delSp modSp new mod">
        <pc:chgData name="Relidzyński Radosław" userId="8541f844-e3cd-4fd9-adb3-a191a2b15153" providerId="ADAL" clId="{FA7D9C54-2F45-409E-9E27-BA97C6D2D067}" dt="2024-06-03T11:03:01.081" v="1578" actId="1076"/>
        <pc:sldMkLst>
          <pc:docMk/>
          <pc:sldMk cId="2842570135" sldId="269"/>
        </pc:sldMkLst>
        <pc:spChg chg="mod">
          <ac:chgData name="Relidzyński Radosław" userId="8541f844-e3cd-4fd9-adb3-a191a2b15153" providerId="ADAL" clId="{FA7D9C54-2F45-409E-9E27-BA97C6D2D067}" dt="2024-06-02T14:33:44.833" v="746" actId="20577"/>
          <ac:spMkLst>
            <pc:docMk/>
            <pc:sldMk cId="2842570135" sldId="269"/>
            <ac:spMk id="2" creationId="{1BBAB9E8-2D00-DF36-3828-D974DA976A05}"/>
          </ac:spMkLst>
        </pc:spChg>
        <pc:spChg chg="mod">
          <ac:chgData name="Relidzyński Radosław" userId="8541f844-e3cd-4fd9-adb3-a191a2b15153" providerId="ADAL" clId="{FA7D9C54-2F45-409E-9E27-BA97C6D2D067}" dt="2024-06-03T11:02:58.958" v="1577" actId="1076"/>
          <ac:spMkLst>
            <pc:docMk/>
            <pc:sldMk cId="2842570135" sldId="269"/>
            <ac:spMk id="3" creationId="{3A7C6625-BBD7-54D8-86BE-EB60C028A2FE}"/>
          </ac:spMkLst>
        </pc:spChg>
        <pc:spChg chg="del">
          <ac:chgData name="Relidzyński Radosław" userId="8541f844-e3cd-4fd9-adb3-a191a2b15153" providerId="ADAL" clId="{FA7D9C54-2F45-409E-9E27-BA97C6D2D067}" dt="2024-06-03T01:32:59.509" v="1217" actId="478"/>
          <ac:spMkLst>
            <pc:docMk/>
            <pc:sldMk cId="2842570135" sldId="269"/>
            <ac:spMk id="4" creationId="{8D5D7A1C-3613-1F2F-5DD3-2C046EE07058}"/>
          </ac:spMkLst>
        </pc:spChg>
        <pc:spChg chg="add del">
          <ac:chgData name="Relidzyński Radosław" userId="8541f844-e3cd-4fd9-adb3-a191a2b15153" providerId="ADAL" clId="{FA7D9C54-2F45-409E-9E27-BA97C6D2D067}" dt="2024-06-03T11:02:00.933" v="1550" actId="22"/>
          <ac:spMkLst>
            <pc:docMk/>
            <pc:sldMk cId="2842570135" sldId="269"/>
            <ac:spMk id="5" creationId="{8B28E2C3-800A-6089-ACCC-82EBC6FDFF05}"/>
          </ac:spMkLst>
        </pc:spChg>
        <pc:spChg chg="add mod">
          <ac:chgData name="Relidzyński Radosław" userId="8541f844-e3cd-4fd9-adb3-a191a2b15153" providerId="ADAL" clId="{FA7D9C54-2F45-409E-9E27-BA97C6D2D067}" dt="2024-06-03T11:02:21.488" v="1557" actId="767"/>
          <ac:spMkLst>
            <pc:docMk/>
            <pc:sldMk cId="2842570135" sldId="269"/>
            <ac:spMk id="6" creationId="{756B817E-62F7-B0F0-EE17-15FEE80DA541}"/>
          </ac:spMkLst>
        </pc:spChg>
        <pc:spChg chg="add del">
          <ac:chgData name="Relidzyński Radosław" userId="8541f844-e3cd-4fd9-adb3-a191a2b15153" providerId="ADAL" clId="{FA7D9C54-2F45-409E-9E27-BA97C6D2D067}" dt="2024-06-03T11:02:19.890" v="1556" actId="22"/>
          <ac:spMkLst>
            <pc:docMk/>
            <pc:sldMk cId="2842570135" sldId="269"/>
            <ac:spMk id="8" creationId="{AFF17BDF-BF0B-5CFB-2A53-9BBAF8CDBCDF}"/>
          </ac:spMkLst>
        </pc:spChg>
        <pc:spChg chg="add mod">
          <ac:chgData name="Relidzyński Radosław" userId="8541f844-e3cd-4fd9-adb3-a191a2b15153" providerId="ADAL" clId="{FA7D9C54-2F45-409E-9E27-BA97C6D2D067}" dt="2024-06-03T11:02:52.280" v="1575" actId="14100"/>
          <ac:spMkLst>
            <pc:docMk/>
            <pc:sldMk cId="2842570135" sldId="269"/>
            <ac:spMk id="9" creationId="{74DC66EA-E916-C3F0-496E-AAF6512608AC}"/>
          </ac:spMkLst>
        </pc:spChg>
        <pc:picChg chg="add mod">
          <ac:chgData name="Relidzyński Radosław" userId="8541f844-e3cd-4fd9-adb3-a191a2b15153" providerId="ADAL" clId="{FA7D9C54-2F45-409E-9E27-BA97C6D2D067}" dt="2024-06-03T11:03:01.081" v="1578" actId="1076"/>
          <ac:picMkLst>
            <pc:docMk/>
            <pc:sldMk cId="2842570135" sldId="269"/>
            <ac:picMk id="2050" creationId="{871F127E-B212-63FE-68AD-F9C40E9EDA29}"/>
          </ac:picMkLst>
        </pc:picChg>
      </pc:sldChg>
      <pc:sldChg chg="del">
        <pc:chgData name="Relidzyński Radosław" userId="8541f844-e3cd-4fd9-adb3-a191a2b15153" providerId="ADAL" clId="{FA7D9C54-2F45-409E-9E27-BA97C6D2D067}" dt="2024-06-02T14:05:08.441" v="9" actId="47"/>
        <pc:sldMkLst>
          <pc:docMk/>
          <pc:sldMk cId="3886953805" sldId="269"/>
        </pc:sldMkLst>
      </pc:sldChg>
      <pc:sldChg chg="add del">
        <pc:chgData name="Relidzyński Radosław" userId="8541f844-e3cd-4fd9-adb3-a191a2b15153" providerId="ADAL" clId="{FA7D9C54-2F45-409E-9E27-BA97C6D2D067}" dt="2024-06-02T14:24:12.174" v="601" actId="47"/>
        <pc:sldMkLst>
          <pc:docMk/>
          <pc:sldMk cId="4246618785" sldId="269"/>
        </pc:sldMkLst>
      </pc:sldChg>
      <pc:sldChg chg="del">
        <pc:chgData name="Relidzyński Radosław" userId="8541f844-e3cd-4fd9-adb3-a191a2b15153" providerId="ADAL" clId="{FA7D9C54-2F45-409E-9E27-BA97C6D2D067}" dt="2024-06-02T14:05:09.862" v="12" actId="47"/>
        <pc:sldMkLst>
          <pc:docMk/>
          <pc:sldMk cId="1100731321" sldId="270"/>
        </pc:sldMkLst>
      </pc:sldChg>
      <pc:sldChg chg="addSp delSp modSp new mod">
        <pc:chgData name="Relidzyński Radosław" userId="8541f844-e3cd-4fd9-adb3-a191a2b15153" providerId="ADAL" clId="{FA7D9C54-2F45-409E-9E27-BA97C6D2D067}" dt="2024-06-03T11:10:38.083" v="1613" actId="14100"/>
        <pc:sldMkLst>
          <pc:docMk/>
          <pc:sldMk cId="3410193208" sldId="270"/>
        </pc:sldMkLst>
        <pc:spChg chg="mod">
          <ac:chgData name="Relidzyński Radosław" userId="8541f844-e3cd-4fd9-adb3-a191a2b15153" providerId="ADAL" clId="{FA7D9C54-2F45-409E-9E27-BA97C6D2D067}" dt="2024-06-02T14:33:59.471" v="750" actId="20577"/>
          <ac:spMkLst>
            <pc:docMk/>
            <pc:sldMk cId="3410193208" sldId="270"/>
            <ac:spMk id="2" creationId="{4178A2B7-FD08-242F-8B35-24BB56D43A76}"/>
          </ac:spMkLst>
        </pc:spChg>
        <pc:spChg chg="del mod">
          <ac:chgData name="Relidzyński Radosław" userId="8541f844-e3cd-4fd9-adb3-a191a2b15153" providerId="ADAL" clId="{FA7D9C54-2F45-409E-9E27-BA97C6D2D067}" dt="2024-06-03T11:04:38.427" v="1591" actId="478"/>
          <ac:spMkLst>
            <pc:docMk/>
            <pc:sldMk cId="3410193208" sldId="270"/>
            <ac:spMk id="3" creationId="{6C3A2D86-2AC2-32EA-A6D7-0FF723A3C85C}"/>
          </ac:spMkLst>
        </pc:spChg>
        <pc:spChg chg="del">
          <ac:chgData name="Relidzyński Radosław" userId="8541f844-e3cd-4fd9-adb3-a191a2b15153" providerId="ADAL" clId="{FA7D9C54-2F45-409E-9E27-BA97C6D2D067}" dt="2024-06-03T01:33:31.762" v="1225" actId="478"/>
          <ac:spMkLst>
            <pc:docMk/>
            <pc:sldMk cId="3410193208" sldId="270"/>
            <ac:spMk id="4" creationId="{6E7D0099-082D-F814-A58F-77F6C8F778CE}"/>
          </ac:spMkLst>
        </pc:spChg>
        <pc:spChg chg="add mod">
          <ac:chgData name="Relidzyński Radosław" userId="8541f844-e3cd-4fd9-adb3-a191a2b15153" providerId="ADAL" clId="{FA7D9C54-2F45-409E-9E27-BA97C6D2D067}" dt="2024-06-03T11:10:28.624" v="1611" actId="404"/>
          <ac:spMkLst>
            <pc:docMk/>
            <pc:sldMk cId="3410193208" sldId="270"/>
            <ac:spMk id="7" creationId="{3FF6833A-2B7B-367B-302A-654077FC92D0}"/>
          </ac:spMkLst>
        </pc:spChg>
        <pc:picChg chg="add mod">
          <ac:chgData name="Relidzyński Radosław" userId="8541f844-e3cd-4fd9-adb3-a191a2b15153" providerId="ADAL" clId="{FA7D9C54-2F45-409E-9E27-BA97C6D2D067}" dt="2024-06-03T11:10:38.083" v="1613" actId="14100"/>
          <ac:picMkLst>
            <pc:docMk/>
            <pc:sldMk cId="3410193208" sldId="270"/>
            <ac:picMk id="5" creationId="{44EBBBD4-1F3A-486F-1366-98A3F363D4B3}"/>
          </ac:picMkLst>
        </pc:picChg>
      </pc:sldChg>
      <pc:sldChg chg="addSp delSp modSp new mod modClrScheme chgLayout">
        <pc:chgData name="Relidzyński Radosław" userId="8541f844-e3cd-4fd9-adb3-a191a2b15153" providerId="ADAL" clId="{FA7D9C54-2F45-409E-9E27-BA97C6D2D067}" dt="2024-06-03T01:34:05.140" v="1235" actId="403"/>
        <pc:sldMkLst>
          <pc:docMk/>
          <pc:sldMk cId="2057409304" sldId="271"/>
        </pc:sldMkLst>
        <pc:spChg chg="del mod ord">
          <ac:chgData name="Relidzyński Radosław" userId="8541f844-e3cd-4fd9-adb3-a191a2b15153" providerId="ADAL" clId="{FA7D9C54-2F45-409E-9E27-BA97C6D2D067}" dt="2024-06-02T14:34:17.211" v="752" actId="700"/>
          <ac:spMkLst>
            <pc:docMk/>
            <pc:sldMk cId="2057409304" sldId="271"/>
            <ac:spMk id="2" creationId="{B68BFF99-A783-A2E9-8ECC-DD21104D778E}"/>
          </ac:spMkLst>
        </pc:spChg>
        <pc:spChg chg="del">
          <ac:chgData name="Relidzyński Radosław" userId="8541f844-e3cd-4fd9-adb3-a191a2b15153" providerId="ADAL" clId="{FA7D9C54-2F45-409E-9E27-BA97C6D2D067}" dt="2024-06-02T14:34:17.211" v="752" actId="700"/>
          <ac:spMkLst>
            <pc:docMk/>
            <pc:sldMk cId="2057409304" sldId="271"/>
            <ac:spMk id="3" creationId="{6CBDC616-37E8-B7FB-9405-046FFE191944}"/>
          </ac:spMkLst>
        </pc:spChg>
        <pc:spChg chg="del mod ord">
          <ac:chgData name="Relidzyński Radosław" userId="8541f844-e3cd-4fd9-adb3-a191a2b15153" providerId="ADAL" clId="{FA7D9C54-2F45-409E-9E27-BA97C6D2D067}" dt="2024-06-02T14:34:17.211" v="752" actId="700"/>
          <ac:spMkLst>
            <pc:docMk/>
            <pc:sldMk cId="2057409304" sldId="271"/>
            <ac:spMk id="4" creationId="{8083FC2A-3231-4310-B948-AE7617809DFA}"/>
          </ac:spMkLst>
        </pc:spChg>
        <pc:spChg chg="add mod ord">
          <ac:chgData name="Relidzyński Radosław" userId="8541f844-e3cd-4fd9-adb3-a191a2b15153" providerId="ADAL" clId="{FA7D9C54-2F45-409E-9E27-BA97C6D2D067}" dt="2024-06-02T14:34:18.732" v="753"/>
          <ac:spMkLst>
            <pc:docMk/>
            <pc:sldMk cId="2057409304" sldId="271"/>
            <ac:spMk id="5" creationId="{67EFD4B6-4396-4A4E-E874-CBB3BC522D2E}"/>
          </ac:spMkLst>
        </pc:spChg>
        <pc:spChg chg="add mod ord">
          <ac:chgData name="Relidzyński Radosław" userId="8541f844-e3cd-4fd9-adb3-a191a2b15153" providerId="ADAL" clId="{FA7D9C54-2F45-409E-9E27-BA97C6D2D067}" dt="2024-06-03T01:34:05.140" v="1235" actId="403"/>
          <ac:spMkLst>
            <pc:docMk/>
            <pc:sldMk cId="2057409304" sldId="271"/>
            <ac:spMk id="6" creationId="{B5C31003-E50A-39B7-A000-F4B575EA92A6}"/>
          </ac:spMkLst>
        </pc:spChg>
        <pc:spChg chg="add del mod ord">
          <ac:chgData name="Relidzyński Radosław" userId="8541f844-e3cd-4fd9-adb3-a191a2b15153" providerId="ADAL" clId="{FA7D9C54-2F45-409E-9E27-BA97C6D2D067}" dt="2024-06-03T01:33:56.980" v="1232" actId="478"/>
          <ac:spMkLst>
            <pc:docMk/>
            <pc:sldMk cId="2057409304" sldId="271"/>
            <ac:spMk id="7" creationId="{E10F914A-07B6-BD5B-9FFD-66C496D50C84}"/>
          </ac:spMkLst>
        </pc:spChg>
      </pc:sldChg>
      <pc:sldChg chg="del">
        <pc:chgData name="Relidzyński Radosław" userId="8541f844-e3cd-4fd9-adb3-a191a2b15153" providerId="ADAL" clId="{FA7D9C54-2F45-409E-9E27-BA97C6D2D067}" dt="2024-06-02T14:05:11.288" v="13" actId="47"/>
        <pc:sldMkLst>
          <pc:docMk/>
          <pc:sldMk cId="2292979767" sldId="271"/>
        </pc:sldMkLst>
      </pc:sldChg>
      <pc:sldChg chg="delSp modSp new mod">
        <pc:chgData name="Relidzyński Radosław" userId="8541f844-e3cd-4fd9-adb3-a191a2b15153" providerId="ADAL" clId="{FA7D9C54-2F45-409E-9E27-BA97C6D2D067}" dt="2024-06-03T11:12:46.747" v="1615" actId="14100"/>
        <pc:sldMkLst>
          <pc:docMk/>
          <pc:sldMk cId="154726229" sldId="272"/>
        </pc:sldMkLst>
        <pc:spChg chg="mod">
          <ac:chgData name="Relidzyński Radosław" userId="8541f844-e3cd-4fd9-adb3-a191a2b15153" providerId="ADAL" clId="{FA7D9C54-2F45-409E-9E27-BA97C6D2D067}" dt="2024-06-02T14:34:29.861" v="757" actId="20577"/>
          <ac:spMkLst>
            <pc:docMk/>
            <pc:sldMk cId="154726229" sldId="272"/>
            <ac:spMk id="2" creationId="{AD0674E8-73F1-A424-2492-5005D014BA57}"/>
          </ac:spMkLst>
        </pc:spChg>
        <pc:spChg chg="mod">
          <ac:chgData name="Relidzyński Radosław" userId="8541f844-e3cd-4fd9-adb3-a191a2b15153" providerId="ADAL" clId="{FA7D9C54-2F45-409E-9E27-BA97C6D2D067}" dt="2024-06-03T11:12:46.747" v="1615" actId="14100"/>
          <ac:spMkLst>
            <pc:docMk/>
            <pc:sldMk cId="154726229" sldId="272"/>
            <ac:spMk id="3" creationId="{F2B78ACD-1241-06DA-5F8D-3647506C1546}"/>
          </ac:spMkLst>
        </pc:spChg>
        <pc:spChg chg="del">
          <ac:chgData name="Relidzyński Radosław" userId="8541f844-e3cd-4fd9-adb3-a191a2b15153" providerId="ADAL" clId="{FA7D9C54-2F45-409E-9E27-BA97C6D2D067}" dt="2024-06-03T01:34:18.084" v="1236" actId="478"/>
          <ac:spMkLst>
            <pc:docMk/>
            <pc:sldMk cId="154726229" sldId="272"/>
            <ac:spMk id="4" creationId="{5ED309E4-02AE-962D-059C-4F6A465F1D70}"/>
          </ac:spMkLst>
        </pc:spChg>
      </pc:sldChg>
      <pc:sldChg chg="addSp delSp modSp new mod modClrScheme chgLayout">
        <pc:chgData name="Relidzyński Radosław" userId="8541f844-e3cd-4fd9-adb3-a191a2b15153" providerId="ADAL" clId="{FA7D9C54-2F45-409E-9E27-BA97C6D2D067}" dt="2024-06-03T11:25:47.895" v="1618" actId="1076"/>
        <pc:sldMkLst>
          <pc:docMk/>
          <pc:sldMk cId="3252896309" sldId="273"/>
        </pc:sldMkLst>
        <pc:spChg chg="del mod ord">
          <ac:chgData name="Relidzyński Radosław" userId="8541f844-e3cd-4fd9-adb3-a191a2b15153" providerId="ADAL" clId="{FA7D9C54-2F45-409E-9E27-BA97C6D2D067}" dt="2024-06-02T14:36:02.247" v="759" actId="700"/>
          <ac:spMkLst>
            <pc:docMk/>
            <pc:sldMk cId="3252896309" sldId="273"/>
            <ac:spMk id="2" creationId="{FAB0AC25-A9D8-D28F-EBF3-47113B30301E}"/>
          </ac:spMkLst>
        </pc:spChg>
        <pc:spChg chg="del">
          <ac:chgData name="Relidzyński Radosław" userId="8541f844-e3cd-4fd9-adb3-a191a2b15153" providerId="ADAL" clId="{FA7D9C54-2F45-409E-9E27-BA97C6D2D067}" dt="2024-06-02T14:36:02.247" v="759" actId="700"/>
          <ac:spMkLst>
            <pc:docMk/>
            <pc:sldMk cId="3252896309" sldId="273"/>
            <ac:spMk id="3" creationId="{061E6461-D607-E7E4-5843-A5E49CA9D607}"/>
          </ac:spMkLst>
        </pc:spChg>
        <pc:spChg chg="del mod ord">
          <ac:chgData name="Relidzyński Radosław" userId="8541f844-e3cd-4fd9-adb3-a191a2b15153" providerId="ADAL" clId="{FA7D9C54-2F45-409E-9E27-BA97C6D2D067}" dt="2024-06-02T14:36:02.247" v="759" actId="700"/>
          <ac:spMkLst>
            <pc:docMk/>
            <pc:sldMk cId="3252896309" sldId="273"/>
            <ac:spMk id="4" creationId="{31E6C070-C2F2-34AC-FCA2-4C1737D27F9B}"/>
          </ac:spMkLst>
        </pc:spChg>
        <pc:spChg chg="add del mod ord">
          <ac:chgData name="Relidzyński Radosław" userId="8541f844-e3cd-4fd9-adb3-a191a2b15153" providerId="ADAL" clId="{FA7D9C54-2F45-409E-9E27-BA97C6D2D067}" dt="2024-06-02T14:36:06.057" v="760" actId="700"/>
          <ac:spMkLst>
            <pc:docMk/>
            <pc:sldMk cId="3252896309" sldId="273"/>
            <ac:spMk id="5" creationId="{AE178B5C-A8CD-963A-0B2F-C487E194A1D7}"/>
          </ac:spMkLst>
        </pc:spChg>
        <pc:spChg chg="add del mod ord">
          <ac:chgData name="Relidzyński Radosław" userId="8541f844-e3cd-4fd9-adb3-a191a2b15153" providerId="ADAL" clId="{FA7D9C54-2F45-409E-9E27-BA97C6D2D067}" dt="2024-06-02T14:36:06.057" v="760" actId="700"/>
          <ac:spMkLst>
            <pc:docMk/>
            <pc:sldMk cId="3252896309" sldId="273"/>
            <ac:spMk id="6" creationId="{F5442D69-E492-295B-3B48-54FB59CF55C0}"/>
          </ac:spMkLst>
        </pc:spChg>
        <pc:spChg chg="add mod ord">
          <ac:chgData name="Relidzyński Radosław" userId="8541f844-e3cd-4fd9-adb3-a191a2b15153" providerId="ADAL" clId="{FA7D9C54-2F45-409E-9E27-BA97C6D2D067}" dt="2024-06-02T14:36:50.550" v="870" actId="20577"/>
          <ac:spMkLst>
            <pc:docMk/>
            <pc:sldMk cId="3252896309" sldId="273"/>
            <ac:spMk id="7" creationId="{17D4DF71-F0D4-320B-1013-B059C178A204}"/>
          </ac:spMkLst>
        </pc:spChg>
        <pc:spChg chg="add mod ord">
          <ac:chgData name="Relidzyński Radosław" userId="8541f844-e3cd-4fd9-adb3-a191a2b15153" providerId="ADAL" clId="{FA7D9C54-2F45-409E-9E27-BA97C6D2D067}" dt="2024-06-03T01:36:04.618" v="1252"/>
          <ac:spMkLst>
            <pc:docMk/>
            <pc:sldMk cId="3252896309" sldId="273"/>
            <ac:spMk id="8" creationId="{5BD9A71F-FA23-F49D-D2A7-9BAF2AB5B51B}"/>
          </ac:spMkLst>
        </pc:spChg>
        <pc:spChg chg="add del mod ord">
          <ac:chgData name="Relidzyński Radosław" userId="8541f844-e3cd-4fd9-adb3-a191a2b15153" providerId="ADAL" clId="{FA7D9C54-2F45-409E-9E27-BA97C6D2D067}" dt="2024-06-03T01:35:04.703" v="1246" actId="478"/>
          <ac:spMkLst>
            <pc:docMk/>
            <pc:sldMk cId="3252896309" sldId="273"/>
            <ac:spMk id="9" creationId="{15EE6059-ED34-D277-039A-C68044DFB3FB}"/>
          </ac:spMkLst>
        </pc:spChg>
        <pc:picChg chg="add mod">
          <ac:chgData name="Relidzyński Radosław" userId="8541f844-e3cd-4fd9-adb3-a191a2b15153" providerId="ADAL" clId="{FA7D9C54-2F45-409E-9E27-BA97C6D2D067}" dt="2024-06-03T11:25:47.895" v="1618" actId="1076"/>
          <ac:picMkLst>
            <pc:docMk/>
            <pc:sldMk cId="3252896309" sldId="273"/>
            <ac:picMk id="3" creationId="{CC7FDF30-72F3-B82A-C2B1-25A3779BC36E}"/>
          </ac:picMkLst>
        </pc:picChg>
      </pc:sldChg>
      <pc:sldChg chg="del">
        <pc:chgData name="Relidzyński Radosław" userId="8541f844-e3cd-4fd9-adb3-a191a2b15153" providerId="ADAL" clId="{FA7D9C54-2F45-409E-9E27-BA97C6D2D067}" dt="2024-06-02T14:05:05.133" v="1" actId="47"/>
        <pc:sldMkLst>
          <pc:docMk/>
          <pc:sldMk cId="3501388440" sldId="273"/>
        </pc:sldMkLst>
      </pc:sldChg>
      <pc:sldChg chg="addSp delSp modSp add mod">
        <pc:chgData name="Relidzyński Radosław" userId="8541f844-e3cd-4fd9-adb3-a191a2b15153" providerId="ADAL" clId="{FA7D9C54-2F45-409E-9E27-BA97C6D2D067}" dt="2024-06-03T11:26:03.673" v="1628" actId="1076"/>
        <pc:sldMkLst>
          <pc:docMk/>
          <pc:sldMk cId="381069146" sldId="274"/>
        </pc:sldMkLst>
        <pc:spChg chg="mod">
          <ac:chgData name="Relidzyński Radosław" userId="8541f844-e3cd-4fd9-adb3-a191a2b15153" providerId="ADAL" clId="{FA7D9C54-2F45-409E-9E27-BA97C6D2D067}" dt="2024-06-02T14:36:49.116" v="869" actId="20577"/>
          <ac:spMkLst>
            <pc:docMk/>
            <pc:sldMk cId="381069146" sldId="274"/>
            <ac:spMk id="7" creationId="{17D4DF71-F0D4-320B-1013-B059C178A204}"/>
          </ac:spMkLst>
        </pc:spChg>
        <pc:spChg chg="mod">
          <ac:chgData name="Relidzyński Radosław" userId="8541f844-e3cd-4fd9-adb3-a191a2b15153" providerId="ADAL" clId="{FA7D9C54-2F45-409E-9E27-BA97C6D2D067}" dt="2024-06-03T11:26:00.643" v="1625" actId="14100"/>
          <ac:spMkLst>
            <pc:docMk/>
            <pc:sldMk cId="381069146" sldId="274"/>
            <ac:spMk id="8" creationId="{5BD9A71F-FA23-F49D-D2A7-9BAF2AB5B51B}"/>
          </ac:spMkLst>
        </pc:spChg>
        <pc:spChg chg="del">
          <ac:chgData name="Relidzyński Radosław" userId="8541f844-e3cd-4fd9-adb3-a191a2b15153" providerId="ADAL" clId="{FA7D9C54-2F45-409E-9E27-BA97C6D2D067}" dt="2024-06-03T11:25:56.839" v="1622" actId="478"/>
          <ac:spMkLst>
            <pc:docMk/>
            <pc:sldMk cId="381069146" sldId="274"/>
            <ac:spMk id="9" creationId="{15EE6059-ED34-D277-039A-C68044DFB3FB}"/>
          </ac:spMkLst>
        </pc:spChg>
        <pc:picChg chg="add mod">
          <ac:chgData name="Relidzyński Radosław" userId="8541f844-e3cd-4fd9-adb3-a191a2b15153" providerId="ADAL" clId="{FA7D9C54-2F45-409E-9E27-BA97C6D2D067}" dt="2024-06-03T11:26:03.673" v="1628" actId="1076"/>
          <ac:picMkLst>
            <pc:docMk/>
            <pc:sldMk cId="381069146" sldId="274"/>
            <ac:picMk id="3" creationId="{B72355AF-9808-D46C-3724-E9C949BAE9FB}"/>
          </ac:picMkLst>
        </pc:picChg>
      </pc:sldChg>
      <pc:sldChg chg="del">
        <pc:chgData name="Relidzyński Radosław" userId="8541f844-e3cd-4fd9-adb3-a191a2b15153" providerId="ADAL" clId="{FA7D9C54-2F45-409E-9E27-BA97C6D2D067}" dt="2024-06-02T14:05:06.120" v="3" actId="47"/>
        <pc:sldMkLst>
          <pc:docMk/>
          <pc:sldMk cId="3811533870" sldId="274"/>
        </pc:sldMkLst>
      </pc:sldChg>
      <pc:sldChg chg="addSp delSp modSp add mod">
        <pc:chgData name="Relidzyński Radosław" userId="8541f844-e3cd-4fd9-adb3-a191a2b15153" providerId="ADAL" clId="{FA7D9C54-2F45-409E-9E27-BA97C6D2D067}" dt="2024-06-03T11:37:11.266" v="1660" actId="1076"/>
        <pc:sldMkLst>
          <pc:docMk/>
          <pc:sldMk cId="1095713719" sldId="275"/>
        </pc:sldMkLst>
        <pc:spChg chg="mod">
          <ac:chgData name="Relidzyński Radosław" userId="8541f844-e3cd-4fd9-adb3-a191a2b15153" providerId="ADAL" clId="{FA7D9C54-2F45-409E-9E27-BA97C6D2D067}" dt="2024-06-02T14:36:47.379" v="868" actId="20577"/>
          <ac:spMkLst>
            <pc:docMk/>
            <pc:sldMk cId="1095713719" sldId="275"/>
            <ac:spMk id="7" creationId="{17D4DF71-F0D4-320B-1013-B059C178A204}"/>
          </ac:spMkLst>
        </pc:spChg>
        <pc:spChg chg="mod">
          <ac:chgData name="Relidzyński Radosław" userId="8541f844-e3cd-4fd9-adb3-a191a2b15153" providerId="ADAL" clId="{FA7D9C54-2F45-409E-9E27-BA97C6D2D067}" dt="2024-06-03T11:34:40.245" v="1649" actId="14100"/>
          <ac:spMkLst>
            <pc:docMk/>
            <pc:sldMk cId="1095713719" sldId="275"/>
            <ac:spMk id="8" creationId="{5BD9A71F-FA23-F49D-D2A7-9BAF2AB5B51B}"/>
          </ac:spMkLst>
        </pc:spChg>
        <pc:spChg chg="del">
          <ac:chgData name="Relidzyński Radosław" userId="8541f844-e3cd-4fd9-adb3-a191a2b15153" providerId="ADAL" clId="{FA7D9C54-2F45-409E-9E27-BA97C6D2D067}" dt="2024-06-03T01:38:05.950" v="1281" actId="478"/>
          <ac:spMkLst>
            <pc:docMk/>
            <pc:sldMk cId="1095713719" sldId="275"/>
            <ac:spMk id="9" creationId="{15EE6059-ED34-D277-039A-C68044DFB3FB}"/>
          </ac:spMkLst>
        </pc:spChg>
        <pc:picChg chg="add del mod">
          <ac:chgData name="Relidzyński Radosław" userId="8541f844-e3cd-4fd9-adb3-a191a2b15153" providerId="ADAL" clId="{FA7D9C54-2F45-409E-9E27-BA97C6D2D067}" dt="2024-06-03T11:37:06.668" v="1658" actId="478"/>
          <ac:picMkLst>
            <pc:docMk/>
            <pc:sldMk cId="1095713719" sldId="275"/>
            <ac:picMk id="3" creationId="{A3D0B570-B26F-1941-EDC8-FB7A32DB2AE7}"/>
          </ac:picMkLst>
        </pc:picChg>
        <pc:picChg chg="add mod">
          <ac:chgData name="Relidzyński Radosław" userId="8541f844-e3cd-4fd9-adb3-a191a2b15153" providerId="ADAL" clId="{FA7D9C54-2F45-409E-9E27-BA97C6D2D067}" dt="2024-06-03T11:37:11.266" v="1660" actId="1076"/>
          <ac:picMkLst>
            <pc:docMk/>
            <pc:sldMk cId="1095713719" sldId="275"/>
            <ac:picMk id="5" creationId="{C6F0EA60-072A-49E3-EAE0-7FB3CEBE833C}"/>
          </ac:picMkLst>
        </pc:picChg>
      </pc:sldChg>
      <pc:sldChg chg="del">
        <pc:chgData name="Relidzyński Radosław" userId="8541f844-e3cd-4fd9-adb3-a191a2b15153" providerId="ADAL" clId="{FA7D9C54-2F45-409E-9E27-BA97C6D2D067}" dt="2024-06-02T14:05:06.889" v="5" actId="47"/>
        <pc:sldMkLst>
          <pc:docMk/>
          <pc:sldMk cId="1561499076" sldId="275"/>
        </pc:sldMkLst>
      </pc:sldChg>
      <pc:sldChg chg="del">
        <pc:chgData name="Relidzyński Radosław" userId="8541f844-e3cd-4fd9-adb3-a191a2b15153" providerId="ADAL" clId="{FA7D9C54-2F45-409E-9E27-BA97C6D2D067}" dt="2024-06-02T14:05:06.505" v="4" actId="47"/>
        <pc:sldMkLst>
          <pc:docMk/>
          <pc:sldMk cId="2041739041" sldId="276"/>
        </pc:sldMkLst>
      </pc:sldChg>
      <pc:sldChg chg="addSp delSp modSp add mod">
        <pc:chgData name="Relidzyński Radosław" userId="8541f844-e3cd-4fd9-adb3-a191a2b15153" providerId="ADAL" clId="{FA7D9C54-2F45-409E-9E27-BA97C6D2D067}" dt="2024-06-03T11:36:42.702" v="1656" actId="1076"/>
        <pc:sldMkLst>
          <pc:docMk/>
          <pc:sldMk cId="2322141732" sldId="276"/>
        </pc:sldMkLst>
        <pc:spChg chg="mod">
          <ac:chgData name="Relidzyński Radosław" userId="8541f844-e3cd-4fd9-adb3-a191a2b15153" providerId="ADAL" clId="{FA7D9C54-2F45-409E-9E27-BA97C6D2D067}" dt="2024-06-02T14:36:45.802" v="867" actId="20577"/>
          <ac:spMkLst>
            <pc:docMk/>
            <pc:sldMk cId="2322141732" sldId="276"/>
            <ac:spMk id="7" creationId="{17D4DF71-F0D4-320B-1013-B059C178A204}"/>
          </ac:spMkLst>
        </pc:spChg>
        <pc:spChg chg="mod">
          <ac:chgData name="Relidzyński Radosław" userId="8541f844-e3cd-4fd9-adb3-a191a2b15153" providerId="ADAL" clId="{FA7D9C54-2F45-409E-9E27-BA97C6D2D067}" dt="2024-06-03T11:36:38.347" v="1652" actId="14100"/>
          <ac:spMkLst>
            <pc:docMk/>
            <pc:sldMk cId="2322141732" sldId="276"/>
            <ac:spMk id="8" creationId="{5BD9A71F-FA23-F49D-D2A7-9BAF2AB5B51B}"/>
          </ac:spMkLst>
        </pc:spChg>
        <pc:spChg chg="del mod">
          <ac:chgData name="Relidzyński Radosław" userId="8541f844-e3cd-4fd9-adb3-a191a2b15153" providerId="ADAL" clId="{FA7D9C54-2F45-409E-9E27-BA97C6D2D067}" dt="2024-06-03T01:39:08.434" v="1301" actId="478"/>
          <ac:spMkLst>
            <pc:docMk/>
            <pc:sldMk cId="2322141732" sldId="276"/>
            <ac:spMk id="9" creationId="{15EE6059-ED34-D277-039A-C68044DFB3FB}"/>
          </ac:spMkLst>
        </pc:spChg>
        <pc:picChg chg="add mod">
          <ac:chgData name="Relidzyński Radosław" userId="8541f844-e3cd-4fd9-adb3-a191a2b15153" providerId="ADAL" clId="{FA7D9C54-2F45-409E-9E27-BA97C6D2D067}" dt="2024-06-03T11:36:42.702" v="1656" actId="1076"/>
          <ac:picMkLst>
            <pc:docMk/>
            <pc:sldMk cId="2322141732" sldId="276"/>
            <ac:picMk id="3" creationId="{2A4FD86C-58A3-F056-9F37-B884A57CF52B}"/>
          </ac:picMkLst>
        </pc:picChg>
      </pc:sldChg>
      <pc:sldChg chg="addSp modSp add mod ord">
        <pc:chgData name="Relidzyński Radosław" userId="8541f844-e3cd-4fd9-adb3-a191a2b15153" providerId="ADAL" clId="{FA7D9C54-2F45-409E-9E27-BA97C6D2D067}" dt="2024-06-15T15:18:03.555" v="1791" actId="1076"/>
        <pc:sldMkLst>
          <pc:docMk/>
          <pc:sldMk cId="2734643687" sldId="277"/>
        </pc:sldMkLst>
        <pc:spChg chg="add mod">
          <ac:chgData name="Relidzyński Radosław" userId="8541f844-e3cd-4fd9-adb3-a191a2b15153" providerId="ADAL" clId="{FA7D9C54-2F45-409E-9E27-BA97C6D2D067}" dt="2024-06-03T11:30:05.760" v="1631" actId="14100"/>
          <ac:spMkLst>
            <pc:docMk/>
            <pc:sldMk cId="2734643687" sldId="277"/>
            <ac:spMk id="2" creationId="{1B335883-DB28-68AA-5D17-D3EC8F6FC1DA}"/>
          </ac:spMkLst>
        </pc:spChg>
        <pc:spChg chg="add">
          <ac:chgData name="Relidzyński Radosław" userId="8541f844-e3cd-4fd9-adb3-a191a2b15153" providerId="ADAL" clId="{FA7D9C54-2F45-409E-9E27-BA97C6D2D067}" dt="2024-06-03T11:30:09.697" v="1632"/>
          <ac:spMkLst>
            <pc:docMk/>
            <pc:sldMk cId="2734643687" sldId="277"/>
            <ac:spMk id="3" creationId="{9F18748B-5EFA-1537-DB36-9BF18723BC0F}"/>
          </ac:spMkLst>
        </pc:spChg>
        <pc:spChg chg="mod">
          <ac:chgData name="Relidzyński Radosław" userId="8541f844-e3cd-4fd9-adb3-a191a2b15153" providerId="ADAL" clId="{FA7D9C54-2F45-409E-9E27-BA97C6D2D067}" dt="2024-06-02T14:37:29.797" v="916" actId="20577"/>
          <ac:spMkLst>
            <pc:docMk/>
            <pc:sldMk cId="2734643687" sldId="277"/>
            <ac:spMk id="7" creationId="{17D4DF71-F0D4-320B-1013-B059C178A204}"/>
          </ac:spMkLst>
        </pc:spChg>
        <pc:spChg chg="mod">
          <ac:chgData name="Relidzyński Radosław" userId="8541f844-e3cd-4fd9-adb3-a191a2b15153" providerId="ADAL" clId="{FA7D9C54-2F45-409E-9E27-BA97C6D2D067}" dt="2024-06-03T01:37:15.189" v="1269" actId="5793"/>
          <ac:spMkLst>
            <pc:docMk/>
            <pc:sldMk cId="2734643687" sldId="277"/>
            <ac:spMk id="8" creationId="{5BD9A71F-FA23-F49D-D2A7-9BAF2AB5B51B}"/>
          </ac:spMkLst>
        </pc:spChg>
        <pc:picChg chg="add mod">
          <ac:chgData name="Relidzyński Radosław" userId="8541f844-e3cd-4fd9-adb3-a191a2b15153" providerId="ADAL" clId="{FA7D9C54-2F45-409E-9E27-BA97C6D2D067}" dt="2024-06-15T15:18:03.555" v="1791" actId="1076"/>
          <ac:picMkLst>
            <pc:docMk/>
            <pc:sldMk cId="2734643687" sldId="277"/>
            <ac:picMk id="4" creationId="{A17787A6-3C5D-C46A-B188-1395AA82ED75}"/>
          </ac:picMkLst>
        </pc:picChg>
      </pc:sldChg>
      <pc:sldChg chg="del">
        <pc:chgData name="Relidzyński Radosław" userId="8541f844-e3cd-4fd9-adb3-a191a2b15153" providerId="ADAL" clId="{FA7D9C54-2F45-409E-9E27-BA97C6D2D067}" dt="2024-06-02T14:05:08.771" v="10" actId="47"/>
        <pc:sldMkLst>
          <pc:docMk/>
          <pc:sldMk cId="3791273601" sldId="277"/>
        </pc:sldMkLst>
      </pc:sldChg>
      <pc:sldChg chg="add del">
        <pc:chgData name="Relidzyński Radosław" userId="8541f844-e3cd-4fd9-adb3-a191a2b15153" providerId="ADAL" clId="{FA7D9C54-2F45-409E-9E27-BA97C6D2D067}" dt="2024-06-02T14:38:04.322" v="952" actId="47"/>
        <pc:sldMkLst>
          <pc:docMk/>
          <pc:sldMk cId="1468432707" sldId="278"/>
        </pc:sldMkLst>
      </pc:sldChg>
      <pc:sldChg chg="addSp modSp add mod">
        <pc:chgData name="Relidzyński Radosław" userId="8541f844-e3cd-4fd9-adb3-a191a2b15153" providerId="ADAL" clId="{FA7D9C54-2F45-409E-9E27-BA97C6D2D067}" dt="2024-06-13T20:05:39.564" v="1789" actId="1076"/>
        <pc:sldMkLst>
          <pc:docMk/>
          <pc:sldMk cId="291661422" sldId="279"/>
        </pc:sldMkLst>
        <pc:spChg chg="add">
          <ac:chgData name="Relidzyński Radosław" userId="8541f844-e3cd-4fd9-adb3-a191a2b15153" providerId="ADAL" clId="{FA7D9C54-2F45-409E-9E27-BA97C6D2D067}" dt="2024-06-03T11:42:19.651" v="1686"/>
          <ac:spMkLst>
            <pc:docMk/>
            <pc:sldMk cId="291661422" sldId="279"/>
            <ac:spMk id="2" creationId="{200BD3EC-7635-48A4-A281-6CE394BBB2AF}"/>
          </ac:spMkLst>
        </pc:spChg>
        <pc:spChg chg="mod">
          <ac:chgData name="Relidzyński Radosław" userId="8541f844-e3cd-4fd9-adb3-a191a2b15153" providerId="ADAL" clId="{FA7D9C54-2F45-409E-9E27-BA97C6D2D067}" dt="2024-06-02T14:37:59.658" v="951" actId="20577"/>
          <ac:spMkLst>
            <pc:docMk/>
            <pc:sldMk cId="291661422" sldId="279"/>
            <ac:spMk id="7" creationId="{17D4DF71-F0D4-320B-1013-B059C178A204}"/>
          </ac:spMkLst>
        </pc:spChg>
        <pc:spChg chg="mod">
          <ac:chgData name="Relidzyński Radosław" userId="8541f844-e3cd-4fd9-adb3-a191a2b15153" providerId="ADAL" clId="{FA7D9C54-2F45-409E-9E27-BA97C6D2D067}" dt="2024-06-03T11:42:07.006" v="1685" actId="14100"/>
          <ac:spMkLst>
            <pc:docMk/>
            <pc:sldMk cId="291661422" sldId="279"/>
            <ac:spMk id="8" creationId="{5BD9A71F-FA23-F49D-D2A7-9BAF2AB5B51B}"/>
          </ac:spMkLst>
        </pc:spChg>
        <pc:spChg chg="mod">
          <ac:chgData name="Relidzyński Radosław" userId="8541f844-e3cd-4fd9-adb3-a191a2b15153" providerId="ADAL" clId="{FA7D9C54-2F45-409E-9E27-BA97C6D2D067}" dt="2024-06-03T11:42:03.951" v="1684" actId="1076"/>
          <ac:spMkLst>
            <pc:docMk/>
            <pc:sldMk cId="291661422" sldId="279"/>
            <ac:spMk id="9" creationId="{15EE6059-ED34-D277-039A-C68044DFB3FB}"/>
          </ac:spMkLst>
        </pc:spChg>
        <pc:picChg chg="add mod">
          <ac:chgData name="Relidzyński Radosław" userId="8541f844-e3cd-4fd9-adb3-a191a2b15153" providerId="ADAL" clId="{FA7D9C54-2F45-409E-9E27-BA97C6D2D067}" dt="2024-06-13T20:05:39.564" v="1789" actId="1076"/>
          <ac:picMkLst>
            <pc:docMk/>
            <pc:sldMk cId="291661422" sldId="279"/>
            <ac:picMk id="3" creationId="{6FDB5CE7-C610-3EFC-0864-B9AC5D1BD1B5}"/>
          </ac:picMkLst>
        </pc:picChg>
      </pc:sldChg>
      <pc:sldChg chg="addSp delSp modSp add mod ord">
        <pc:chgData name="Relidzyński Radosław" userId="8541f844-e3cd-4fd9-adb3-a191a2b15153" providerId="ADAL" clId="{FA7D9C54-2F45-409E-9E27-BA97C6D2D067}" dt="2024-06-03T11:38:27.274" v="1680" actId="1076"/>
        <pc:sldMkLst>
          <pc:docMk/>
          <pc:sldMk cId="2386393618" sldId="280"/>
        </pc:sldMkLst>
        <pc:spChg chg="add">
          <ac:chgData name="Relidzyński Radosław" userId="8541f844-e3cd-4fd9-adb3-a191a2b15153" providerId="ADAL" clId="{FA7D9C54-2F45-409E-9E27-BA97C6D2D067}" dt="2024-06-03T11:37:39.845" v="1661"/>
          <ac:spMkLst>
            <pc:docMk/>
            <pc:sldMk cId="2386393618" sldId="280"/>
            <ac:spMk id="2" creationId="{D41F08AB-93E3-3101-B759-D9A5CD78A3E4}"/>
          </ac:spMkLst>
        </pc:spChg>
        <pc:spChg chg="add">
          <ac:chgData name="Relidzyński Radosław" userId="8541f844-e3cd-4fd9-adb3-a191a2b15153" providerId="ADAL" clId="{FA7D9C54-2F45-409E-9E27-BA97C6D2D067}" dt="2024-06-03T11:38:13.089" v="1671"/>
          <ac:spMkLst>
            <pc:docMk/>
            <pc:sldMk cId="2386393618" sldId="280"/>
            <ac:spMk id="4" creationId="{8888DB71-7794-C526-D1A0-F5F9783FA7F2}"/>
          </ac:spMkLst>
        </pc:spChg>
        <pc:spChg chg="mod">
          <ac:chgData name="Relidzyński Radosław" userId="8541f844-e3cd-4fd9-adb3-a191a2b15153" providerId="ADAL" clId="{FA7D9C54-2F45-409E-9E27-BA97C6D2D067}" dt="2024-06-03T11:38:07.024" v="1670" actId="14100"/>
          <ac:spMkLst>
            <pc:docMk/>
            <pc:sldMk cId="2386393618" sldId="280"/>
            <ac:spMk id="8" creationId="{5BD9A71F-FA23-F49D-D2A7-9BAF2AB5B51B}"/>
          </ac:spMkLst>
        </pc:spChg>
        <pc:spChg chg="del">
          <ac:chgData name="Relidzyński Radosław" userId="8541f844-e3cd-4fd9-adb3-a191a2b15153" providerId="ADAL" clId="{FA7D9C54-2F45-409E-9E27-BA97C6D2D067}" dt="2024-06-03T01:39:21.854" v="1304" actId="478"/>
          <ac:spMkLst>
            <pc:docMk/>
            <pc:sldMk cId="2386393618" sldId="280"/>
            <ac:spMk id="9" creationId="{15EE6059-ED34-D277-039A-C68044DFB3FB}"/>
          </ac:spMkLst>
        </pc:spChg>
        <pc:picChg chg="add mod">
          <ac:chgData name="Relidzyński Radosław" userId="8541f844-e3cd-4fd9-adb3-a191a2b15153" providerId="ADAL" clId="{FA7D9C54-2F45-409E-9E27-BA97C6D2D067}" dt="2024-06-03T11:37:58.810" v="1668" actId="1076"/>
          <ac:picMkLst>
            <pc:docMk/>
            <pc:sldMk cId="2386393618" sldId="280"/>
            <ac:picMk id="3" creationId="{17AC24D4-EBA8-5C1E-255C-6ACF74D2D5B9}"/>
          </ac:picMkLst>
        </pc:picChg>
        <pc:picChg chg="add mod">
          <ac:chgData name="Relidzyński Radosław" userId="8541f844-e3cd-4fd9-adb3-a191a2b15153" providerId="ADAL" clId="{FA7D9C54-2F45-409E-9E27-BA97C6D2D067}" dt="2024-06-03T11:38:27.274" v="1680" actId="1076"/>
          <ac:picMkLst>
            <pc:docMk/>
            <pc:sldMk cId="2386393618" sldId="280"/>
            <ac:picMk id="5" creationId="{C20CCE1D-5D47-7BC8-1F07-63FDFF41A5AE}"/>
          </ac:picMkLst>
        </pc:picChg>
      </pc:sldChg>
      <pc:sldChg chg="addSp delSp modSp new mod modClrScheme chgLayout">
        <pc:chgData name="Relidzyński Radosław" userId="8541f844-e3cd-4fd9-adb3-a191a2b15153" providerId="ADAL" clId="{FA7D9C54-2F45-409E-9E27-BA97C6D2D067}" dt="2024-06-03T01:40:38.702" v="1343" actId="1076"/>
        <pc:sldMkLst>
          <pc:docMk/>
          <pc:sldMk cId="1132616331" sldId="281"/>
        </pc:sldMkLst>
        <pc:spChg chg="del mod ord">
          <ac:chgData name="Relidzyński Radosław" userId="8541f844-e3cd-4fd9-adb3-a191a2b15153" providerId="ADAL" clId="{FA7D9C54-2F45-409E-9E27-BA97C6D2D067}" dt="2024-06-02T14:38:15.386" v="954" actId="700"/>
          <ac:spMkLst>
            <pc:docMk/>
            <pc:sldMk cId="1132616331" sldId="281"/>
            <ac:spMk id="2" creationId="{FC59C777-0341-37FB-9FA0-0D36E97EC6A1}"/>
          </ac:spMkLst>
        </pc:spChg>
        <pc:spChg chg="del">
          <ac:chgData name="Relidzyński Radosław" userId="8541f844-e3cd-4fd9-adb3-a191a2b15153" providerId="ADAL" clId="{FA7D9C54-2F45-409E-9E27-BA97C6D2D067}" dt="2024-06-02T14:38:15.386" v="954" actId="700"/>
          <ac:spMkLst>
            <pc:docMk/>
            <pc:sldMk cId="1132616331" sldId="281"/>
            <ac:spMk id="3" creationId="{6814810F-19D7-7212-154D-E732BAC7801E}"/>
          </ac:spMkLst>
        </pc:spChg>
        <pc:spChg chg="del mod ord">
          <ac:chgData name="Relidzyński Radosław" userId="8541f844-e3cd-4fd9-adb3-a191a2b15153" providerId="ADAL" clId="{FA7D9C54-2F45-409E-9E27-BA97C6D2D067}" dt="2024-06-02T14:38:15.386" v="954" actId="700"/>
          <ac:spMkLst>
            <pc:docMk/>
            <pc:sldMk cId="1132616331" sldId="281"/>
            <ac:spMk id="4" creationId="{A7DA109C-CEAF-23F5-C5F2-D1D4600C24E0}"/>
          </ac:spMkLst>
        </pc:spChg>
        <pc:spChg chg="add mod ord">
          <ac:chgData name="Relidzyński Radosław" userId="8541f844-e3cd-4fd9-adb3-a191a2b15153" providerId="ADAL" clId="{FA7D9C54-2F45-409E-9E27-BA97C6D2D067}" dt="2024-06-02T14:44:24.163" v="1128" actId="20577"/>
          <ac:spMkLst>
            <pc:docMk/>
            <pc:sldMk cId="1132616331" sldId="281"/>
            <ac:spMk id="5" creationId="{03D91C5B-F449-1810-DC83-0B2464172BA3}"/>
          </ac:spMkLst>
        </pc:spChg>
        <pc:spChg chg="add mod ord">
          <ac:chgData name="Relidzyński Radosław" userId="8541f844-e3cd-4fd9-adb3-a191a2b15153" providerId="ADAL" clId="{FA7D9C54-2F45-409E-9E27-BA97C6D2D067}" dt="2024-06-02T14:44:02.150" v="1054" actId="14100"/>
          <ac:spMkLst>
            <pc:docMk/>
            <pc:sldMk cId="1132616331" sldId="281"/>
            <ac:spMk id="6" creationId="{A8400087-3699-815F-1E8D-419BC5550D37}"/>
          </ac:spMkLst>
        </pc:spChg>
        <pc:spChg chg="add mod ord">
          <ac:chgData name="Relidzyński Radosław" userId="8541f844-e3cd-4fd9-adb3-a191a2b15153" providerId="ADAL" clId="{FA7D9C54-2F45-409E-9E27-BA97C6D2D067}" dt="2024-06-02T14:38:15.386" v="954" actId="700"/>
          <ac:spMkLst>
            <pc:docMk/>
            <pc:sldMk cId="1132616331" sldId="281"/>
            <ac:spMk id="7" creationId="{D4383339-9403-D2F6-B6F6-9123C302C338}"/>
          </ac:spMkLst>
        </pc:spChg>
        <pc:picChg chg="add mod">
          <ac:chgData name="Relidzyński Radosław" userId="8541f844-e3cd-4fd9-adb3-a191a2b15153" providerId="ADAL" clId="{FA7D9C54-2F45-409E-9E27-BA97C6D2D067}" dt="2024-06-03T01:39:53.582" v="1322" actId="1076"/>
          <ac:picMkLst>
            <pc:docMk/>
            <pc:sldMk cId="1132616331" sldId="281"/>
            <ac:picMk id="2" creationId="{FFAB11BA-AC49-CCF1-EDD9-DCEA51437E2F}"/>
          </ac:picMkLst>
        </pc:picChg>
        <pc:picChg chg="add del mod">
          <ac:chgData name="Relidzyński Radosław" userId="8541f844-e3cd-4fd9-adb3-a191a2b15153" providerId="ADAL" clId="{FA7D9C54-2F45-409E-9E27-BA97C6D2D067}" dt="2024-06-03T01:40:03.500" v="1326" actId="478"/>
          <ac:picMkLst>
            <pc:docMk/>
            <pc:sldMk cId="1132616331" sldId="281"/>
            <ac:picMk id="3" creationId="{89FB5E36-6EDE-611F-147B-3A7483057158}"/>
          </ac:picMkLst>
        </pc:picChg>
        <pc:picChg chg="add mod modCrop">
          <ac:chgData name="Relidzyński Radosław" userId="8541f844-e3cd-4fd9-adb3-a191a2b15153" providerId="ADAL" clId="{FA7D9C54-2F45-409E-9E27-BA97C6D2D067}" dt="2024-06-03T01:40:21.478" v="1336" actId="1076"/>
          <ac:picMkLst>
            <pc:docMk/>
            <pc:sldMk cId="1132616331" sldId="281"/>
            <ac:picMk id="4" creationId="{1E77B5F1-BADD-298A-582D-FA65CAAEFAB4}"/>
          </ac:picMkLst>
        </pc:picChg>
        <pc:picChg chg="add mod modCrop">
          <ac:chgData name="Relidzyński Radosław" userId="8541f844-e3cd-4fd9-adb3-a191a2b15153" providerId="ADAL" clId="{FA7D9C54-2F45-409E-9E27-BA97C6D2D067}" dt="2024-06-03T01:40:38.702" v="1343" actId="1076"/>
          <ac:picMkLst>
            <pc:docMk/>
            <pc:sldMk cId="1132616331" sldId="281"/>
            <ac:picMk id="8" creationId="{17C029B8-2B60-3D68-EA34-A12ED0F54F0D}"/>
          </ac:picMkLst>
        </pc:picChg>
      </pc:sldChg>
      <pc:sldChg chg="addSp modSp add del">
        <pc:chgData name="Relidzyński Radosław" userId="8541f844-e3cd-4fd9-adb3-a191a2b15153" providerId="ADAL" clId="{FA7D9C54-2F45-409E-9E27-BA97C6D2D067}" dt="2024-06-03T01:41:09.026" v="1348" actId="47"/>
        <pc:sldMkLst>
          <pc:docMk/>
          <pc:sldMk cId="1979322839" sldId="282"/>
        </pc:sldMkLst>
        <pc:picChg chg="add mod">
          <ac:chgData name="Relidzyński Radosław" userId="8541f844-e3cd-4fd9-adb3-a191a2b15153" providerId="ADAL" clId="{FA7D9C54-2F45-409E-9E27-BA97C6D2D067}" dt="2024-06-03T01:40:55.084" v="1345"/>
          <ac:picMkLst>
            <pc:docMk/>
            <pc:sldMk cId="1979322839" sldId="282"/>
            <ac:picMk id="2" creationId="{19E53F2D-D4C3-25EE-BCA9-1B1A9571703E}"/>
          </ac:picMkLst>
        </pc:picChg>
      </pc:sldChg>
      <pc:sldChg chg="addSp delSp modSp add mod">
        <pc:chgData name="Relidzyński Radosław" userId="8541f844-e3cd-4fd9-adb3-a191a2b15153" providerId="ADAL" clId="{FA7D9C54-2F45-409E-9E27-BA97C6D2D067}" dt="2024-06-03T16:47:50.817" v="1759" actId="9405"/>
        <pc:sldMkLst>
          <pc:docMk/>
          <pc:sldMk cId="583334598" sldId="283"/>
        </pc:sldMkLst>
        <pc:spChg chg="mod">
          <ac:chgData name="Relidzyński Radosław" userId="8541f844-e3cd-4fd9-adb3-a191a2b15153" providerId="ADAL" clId="{FA7D9C54-2F45-409E-9E27-BA97C6D2D067}" dt="2024-06-02T14:47:20.335" v="1182" actId="20577"/>
          <ac:spMkLst>
            <pc:docMk/>
            <pc:sldMk cId="583334598" sldId="283"/>
            <ac:spMk id="5" creationId="{03D91C5B-F449-1810-DC83-0B2464172BA3}"/>
          </ac:spMkLst>
        </pc:spChg>
        <pc:spChg chg="del">
          <ac:chgData name="Relidzyński Radosław" userId="8541f844-e3cd-4fd9-adb3-a191a2b15153" providerId="ADAL" clId="{FA7D9C54-2F45-409E-9E27-BA97C6D2D067}" dt="2024-06-03T01:41:24.004" v="1354" actId="478"/>
          <ac:spMkLst>
            <pc:docMk/>
            <pc:sldMk cId="583334598" sldId="283"/>
            <ac:spMk id="6" creationId="{A8400087-3699-815F-1E8D-419BC5550D37}"/>
          </ac:spMkLst>
        </pc:spChg>
        <pc:spChg chg="del">
          <ac:chgData name="Relidzyński Radosław" userId="8541f844-e3cd-4fd9-adb3-a191a2b15153" providerId="ADAL" clId="{FA7D9C54-2F45-409E-9E27-BA97C6D2D067}" dt="2024-06-03T01:41:25.156" v="1355" actId="478"/>
          <ac:spMkLst>
            <pc:docMk/>
            <pc:sldMk cId="583334598" sldId="283"/>
            <ac:spMk id="7" creationId="{D4383339-9403-D2F6-B6F6-9123C302C338}"/>
          </ac:spMkLst>
        </pc:spChg>
        <pc:graphicFrameChg chg="add mod">
          <ac:chgData name="Relidzyński Radosław" userId="8541f844-e3cd-4fd9-adb3-a191a2b15153" providerId="ADAL" clId="{FA7D9C54-2F45-409E-9E27-BA97C6D2D067}" dt="2024-06-03T01:41:30.182" v="1357" actId="1076"/>
          <ac:graphicFrameMkLst>
            <pc:docMk/>
            <pc:sldMk cId="583334598" sldId="283"/>
            <ac:graphicFrameMk id="2" creationId="{00000000-0008-0000-0100-000002000000}"/>
          </ac:graphicFrameMkLst>
        </pc:graphicFrameChg>
        <pc:inkChg chg="add">
          <ac:chgData name="Relidzyński Radosław" userId="8541f844-e3cd-4fd9-adb3-a191a2b15153" providerId="ADAL" clId="{FA7D9C54-2F45-409E-9E27-BA97C6D2D067}" dt="2024-06-03T16:23:57.061" v="1756" actId="9405"/>
          <ac:inkMkLst>
            <pc:docMk/>
            <pc:sldMk cId="583334598" sldId="283"/>
            <ac:inkMk id="3" creationId="{9FE3ECD7-83AC-4F60-6FAC-485CE455D1F6}"/>
          </ac:inkMkLst>
        </pc:inkChg>
        <pc:inkChg chg="add del">
          <ac:chgData name="Relidzyński Radosław" userId="8541f844-e3cd-4fd9-adb3-a191a2b15153" providerId="ADAL" clId="{FA7D9C54-2F45-409E-9E27-BA97C6D2D067}" dt="2024-06-03T16:24:00.113" v="1758" actId="9405"/>
          <ac:inkMkLst>
            <pc:docMk/>
            <pc:sldMk cId="583334598" sldId="283"/>
            <ac:inkMk id="4" creationId="{C0F82635-86A9-448E-43AB-A00F894E32A3}"/>
          </ac:inkMkLst>
        </pc:inkChg>
        <pc:inkChg chg="add">
          <ac:chgData name="Relidzyński Radosław" userId="8541f844-e3cd-4fd9-adb3-a191a2b15153" providerId="ADAL" clId="{FA7D9C54-2F45-409E-9E27-BA97C6D2D067}" dt="2024-06-03T16:47:50.817" v="1759" actId="9405"/>
          <ac:inkMkLst>
            <pc:docMk/>
            <pc:sldMk cId="583334598" sldId="283"/>
            <ac:inkMk id="6" creationId="{2ABC9B47-0D64-B4EF-3F77-C4DD2FE35511}"/>
          </ac:inkMkLst>
        </pc:inkChg>
      </pc:sldChg>
      <pc:sldChg chg="addSp delSp modSp add mod">
        <pc:chgData name="Relidzyński Radosław" userId="8541f844-e3cd-4fd9-adb3-a191a2b15153" providerId="ADAL" clId="{FA7D9C54-2F45-409E-9E27-BA97C6D2D067}" dt="2024-06-03T12:00:06.083" v="1753" actId="1076"/>
        <pc:sldMkLst>
          <pc:docMk/>
          <pc:sldMk cId="2109768462" sldId="284"/>
        </pc:sldMkLst>
        <pc:spChg chg="mod">
          <ac:chgData name="Relidzyński Radosław" userId="8541f844-e3cd-4fd9-adb3-a191a2b15153" providerId="ADAL" clId="{FA7D9C54-2F45-409E-9E27-BA97C6D2D067}" dt="2024-06-03T01:41:06.674" v="1347"/>
          <ac:spMkLst>
            <pc:docMk/>
            <pc:sldMk cId="2109768462" sldId="284"/>
            <ac:spMk id="5" creationId="{03D91C5B-F449-1810-DC83-0B2464172BA3}"/>
          </ac:spMkLst>
        </pc:spChg>
        <pc:picChg chg="del">
          <ac:chgData name="Relidzyński Radosław" userId="8541f844-e3cd-4fd9-adb3-a191a2b15153" providerId="ADAL" clId="{FA7D9C54-2F45-409E-9E27-BA97C6D2D067}" dt="2024-06-03T11:58:53.487" v="1741" actId="478"/>
          <ac:picMkLst>
            <pc:docMk/>
            <pc:sldMk cId="2109768462" sldId="284"/>
            <ac:picMk id="2" creationId="{FFAB11BA-AC49-CCF1-EDD9-DCEA51437E2F}"/>
          </ac:picMkLst>
        </pc:picChg>
        <pc:picChg chg="del">
          <ac:chgData name="Relidzyński Radosław" userId="8541f844-e3cd-4fd9-adb3-a191a2b15153" providerId="ADAL" clId="{FA7D9C54-2F45-409E-9E27-BA97C6D2D067}" dt="2024-06-03T11:59:44.114" v="1745" actId="478"/>
          <ac:picMkLst>
            <pc:docMk/>
            <pc:sldMk cId="2109768462" sldId="284"/>
            <ac:picMk id="4" creationId="{1E77B5F1-BADD-298A-582D-FA65CAAEFAB4}"/>
          </ac:picMkLst>
        </pc:picChg>
        <pc:picChg chg="del">
          <ac:chgData name="Relidzyński Radosław" userId="8541f844-e3cd-4fd9-adb3-a191a2b15153" providerId="ADAL" clId="{FA7D9C54-2F45-409E-9E27-BA97C6D2D067}" dt="2024-06-03T11:59:45.378" v="1746" actId="478"/>
          <ac:picMkLst>
            <pc:docMk/>
            <pc:sldMk cId="2109768462" sldId="284"/>
            <ac:picMk id="8" creationId="{17C029B8-2B60-3D68-EA34-A12ED0F54F0D}"/>
          </ac:picMkLst>
        </pc:picChg>
        <pc:picChg chg="add mod">
          <ac:chgData name="Relidzyński Radosław" userId="8541f844-e3cd-4fd9-adb3-a191a2b15153" providerId="ADAL" clId="{FA7D9C54-2F45-409E-9E27-BA97C6D2D067}" dt="2024-06-03T11:58:59.457" v="1744" actId="1076"/>
          <ac:picMkLst>
            <pc:docMk/>
            <pc:sldMk cId="2109768462" sldId="284"/>
            <ac:picMk id="9" creationId="{E7A65994-44A5-FD8D-E563-CEB97EA0396B}"/>
          </ac:picMkLst>
        </pc:picChg>
        <pc:picChg chg="add mod">
          <ac:chgData name="Relidzyński Radosław" userId="8541f844-e3cd-4fd9-adb3-a191a2b15153" providerId="ADAL" clId="{FA7D9C54-2F45-409E-9E27-BA97C6D2D067}" dt="2024-06-03T12:00:06.083" v="1753" actId="1076"/>
          <ac:picMkLst>
            <pc:docMk/>
            <pc:sldMk cId="2109768462" sldId="284"/>
            <ac:picMk id="11" creationId="{B831BF51-E1C1-34F4-A2A1-E6BCEBCC126A}"/>
          </ac:picMkLst>
        </pc:picChg>
      </pc:sldChg>
      <pc:sldChg chg="addSp delSp modSp new mod ord">
        <pc:chgData name="Relidzyński Radosław" userId="8541f844-e3cd-4fd9-adb3-a191a2b15153" providerId="ADAL" clId="{FA7D9C54-2F45-409E-9E27-BA97C6D2D067}" dt="2024-06-03T17:16:56.014" v="1788" actId="9405"/>
        <pc:sldMkLst>
          <pc:docMk/>
          <pc:sldMk cId="3701960060" sldId="285"/>
        </pc:sldMkLst>
        <pc:spChg chg="mod">
          <ac:chgData name="Relidzyński Radosław" userId="8541f844-e3cd-4fd9-adb3-a191a2b15153" providerId="ADAL" clId="{FA7D9C54-2F45-409E-9E27-BA97C6D2D067}" dt="2024-06-03T11:43:11.111" v="1715" actId="20577"/>
          <ac:spMkLst>
            <pc:docMk/>
            <pc:sldMk cId="3701960060" sldId="285"/>
            <ac:spMk id="2" creationId="{BA826420-6BEA-5CC4-4882-5CF5EF63F8A9}"/>
          </ac:spMkLst>
        </pc:spChg>
        <pc:spChg chg="del">
          <ac:chgData name="Relidzyński Radosław" userId="8541f844-e3cd-4fd9-adb3-a191a2b15153" providerId="ADAL" clId="{FA7D9C54-2F45-409E-9E27-BA97C6D2D067}" dt="2024-06-03T11:43:23.301" v="1721" actId="478"/>
          <ac:spMkLst>
            <pc:docMk/>
            <pc:sldMk cId="3701960060" sldId="285"/>
            <ac:spMk id="3" creationId="{A3BE7249-1749-26E7-4A18-8F1A2C350A03}"/>
          </ac:spMkLst>
        </pc:spChg>
        <pc:spChg chg="del">
          <ac:chgData name="Relidzyński Radosław" userId="8541f844-e3cd-4fd9-adb3-a191a2b15153" providerId="ADAL" clId="{FA7D9C54-2F45-409E-9E27-BA97C6D2D067}" dt="2024-06-03T11:43:22.600" v="1720" actId="478"/>
          <ac:spMkLst>
            <pc:docMk/>
            <pc:sldMk cId="3701960060" sldId="285"/>
            <ac:spMk id="4" creationId="{320602E7-BCF8-544F-F9DA-1B037AEA914E}"/>
          </ac:spMkLst>
        </pc:spChg>
        <pc:grpChg chg="mod">
          <ac:chgData name="Relidzyński Radosław" userId="8541f844-e3cd-4fd9-adb3-a191a2b15153" providerId="ADAL" clId="{FA7D9C54-2F45-409E-9E27-BA97C6D2D067}" dt="2024-06-03T17:02:21.194" v="1771"/>
          <ac:grpSpMkLst>
            <pc:docMk/>
            <pc:sldMk cId="3701960060" sldId="285"/>
            <ac:grpSpMk id="10" creationId="{5F224323-998D-2914-202C-872119951221}"/>
          </ac:grpSpMkLst>
        </pc:grpChg>
        <pc:grpChg chg="del mod">
          <ac:chgData name="Relidzyński Radosław" userId="8541f844-e3cd-4fd9-adb3-a191a2b15153" providerId="ADAL" clId="{FA7D9C54-2F45-409E-9E27-BA97C6D2D067}" dt="2024-06-03T17:02:39.709" v="1780"/>
          <ac:grpSpMkLst>
            <pc:docMk/>
            <pc:sldMk cId="3701960060" sldId="285"/>
            <ac:grpSpMk id="16" creationId="{09926BA7-4F40-279C-0801-E47EC883BF67}"/>
          </ac:grpSpMkLst>
        </pc:grpChg>
        <pc:grpChg chg="del mod">
          <ac:chgData name="Relidzyński Radosław" userId="8541f844-e3cd-4fd9-adb3-a191a2b15153" providerId="ADAL" clId="{FA7D9C54-2F45-409E-9E27-BA97C6D2D067}" dt="2024-06-03T17:02:59.169" v="1782"/>
          <ac:grpSpMkLst>
            <pc:docMk/>
            <pc:sldMk cId="3701960060" sldId="285"/>
            <ac:grpSpMk id="19" creationId="{8CF3D47C-E394-41F1-02CF-097AB75BB95D}"/>
          </ac:grpSpMkLst>
        </pc:grpChg>
        <pc:grpChg chg="mod">
          <ac:chgData name="Relidzyński Radosław" userId="8541f844-e3cd-4fd9-adb3-a191a2b15153" providerId="ADAL" clId="{FA7D9C54-2F45-409E-9E27-BA97C6D2D067}" dt="2024-06-03T17:02:59.169" v="1782"/>
          <ac:grpSpMkLst>
            <pc:docMk/>
            <pc:sldMk cId="3701960060" sldId="285"/>
            <ac:grpSpMk id="21" creationId="{EFEB86FC-318F-733C-F90E-2EB4F0406E98}"/>
          </ac:grpSpMkLst>
        </pc:grpChg>
        <pc:grpChg chg="mod">
          <ac:chgData name="Relidzyński Radosław" userId="8541f844-e3cd-4fd9-adb3-a191a2b15153" providerId="ADAL" clId="{FA7D9C54-2F45-409E-9E27-BA97C6D2D067}" dt="2024-06-03T17:03:14.309" v="1787"/>
          <ac:grpSpMkLst>
            <pc:docMk/>
            <pc:sldMk cId="3701960060" sldId="285"/>
            <ac:grpSpMk id="26" creationId="{6EB685AE-7F11-9F1D-5A47-4348EA420537}"/>
          </ac:grpSpMkLst>
        </pc:grpChg>
        <pc:picChg chg="add mod">
          <ac:chgData name="Relidzyński Radosław" userId="8541f844-e3cd-4fd9-adb3-a191a2b15153" providerId="ADAL" clId="{FA7D9C54-2F45-409E-9E27-BA97C6D2D067}" dt="2024-06-03T11:55:37.560" v="1739" actId="1076"/>
          <ac:picMkLst>
            <pc:docMk/>
            <pc:sldMk cId="3701960060" sldId="285"/>
            <ac:picMk id="5" creationId="{55CAA6DB-F066-5EED-1EAB-810033912FCB}"/>
          </ac:picMkLst>
        </pc:picChg>
        <pc:picChg chg="add del mod">
          <ac:chgData name="Relidzyński Radosław" userId="8541f844-e3cd-4fd9-adb3-a191a2b15153" providerId="ADAL" clId="{FA7D9C54-2F45-409E-9E27-BA97C6D2D067}" dt="2024-06-03T11:54:54.858" v="1729" actId="478"/>
          <ac:picMkLst>
            <pc:docMk/>
            <pc:sldMk cId="3701960060" sldId="285"/>
            <ac:picMk id="7" creationId="{7FBA4C58-E61A-9C7E-8A47-DC08653ACC9D}"/>
          </ac:picMkLst>
        </pc:picChg>
        <pc:picChg chg="add del mod">
          <ac:chgData name="Relidzyński Radosław" userId="8541f844-e3cd-4fd9-adb3-a191a2b15153" providerId="ADAL" clId="{FA7D9C54-2F45-409E-9E27-BA97C6D2D067}" dt="2024-06-03T11:55:29.462" v="1735" actId="478"/>
          <ac:picMkLst>
            <pc:docMk/>
            <pc:sldMk cId="3701960060" sldId="285"/>
            <ac:picMk id="9" creationId="{D4412A02-C2A9-0CCF-BB92-97F5038877AF}"/>
          </ac:picMkLst>
        </pc:picChg>
        <pc:picChg chg="add mod">
          <ac:chgData name="Relidzyński Radosław" userId="8541f844-e3cd-4fd9-adb3-a191a2b15153" providerId="ADAL" clId="{FA7D9C54-2F45-409E-9E27-BA97C6D2D067}" dt="2024-06-03T11:55:39.090" v="1740" actId="1076"/>
          <ac:picMkLst>
            <pc:docMk/>
            <pc:sldMk cId="3701960060" sldId="285"/>
            <ac:picMk id="11" creationId="{E4D9E1F9-5135-0344-01CF-B47709F79067}"/>
          </ac:picMkLst>
        </pc:picChg>
        <pc:inkChg chg="add">
          <ac:chgData name="Relidzyński Radosław" userId="8541f844-e3cd-4fd9-adb3-a191a2b15153" providerId="ADAL" clId="{FA7D9C54-2F45-409E-9E27-BA97C6D2D067}" dt="2024-06-03T16:50:06.554" v="1761" actId="9405"/>
          <ac:inkMkLst>
            <pc:docMk/>
            <pc:sldMk cId="3701960060" sldId="285"/>
            <ac:inkMk id="3" creationId="{B84E951C-8344-53F3-EC4E-D3E810C67A3B}"/>
          </ac:inkMkLst>
        </pc:inkChg>
        <pc:inkChg chg="add">
          <ac:chgData name="Relidzyński Radosław" userId="8541f844-e3cd-4fd9-adb3-a191a2b15153" providerId="ADAL" clId="{FA7D9C54-2F45-409E-9E27-BA97C6D2D067}" dt="2024-06-03T16:50:14.811" v="1762" actId="9405"/>
          <ac:inkMkLst>
            <pc:docMk/>
            <pc:sldMk cId="3701960060" sldId="285"/>
            <ac:inkMk id="4" creationId="{E3300459-CED8-1071-6326-D1F5D4116DB5}"/>
          </ac:inkMkLst>
        </pc:inkChg>
        <pc:inkChg chg="add del">
          <ac:chgData name="Relidzyński Radosław" userId="8541f844-e3cd-4fd9-adb3-a191a2b15153" providerId="ADAL" clId="{FA7D9C54-2F45-409E-9E27-BA97C6D2D067}" dt="2024-06-03T16:50:17.619" v="1764" actId="9405"/>
          <ac:inkMkLst>
            <pc:docMk/>
            <pc:sldMk cId="3701960060" sldId="285"/>
            <ac:inkMk id="6" creationId="{8CA97A79-3A1F-521F-37F5-0874AC8A68F2}"/>
          </ac:inkMkLst>
        </pc:inkChg>
        <pc:inkChg chg="add del">
          <ac:chgData name="Relidzyński Radosław" userId="8541f844-e3cd-4fd9-adb3-a191a2b15153" providerId="ADAL" clId="{FA7D9C54-2F45-409E-9E27-BA97C6D2D067}" dt="2024-06-03T17:01:38.257" v="1766" actId="9405"/>
          <ac:inkMkLst>
            <pc:docMk/>
            <pc:sldMk cId="3701960060" sldId="285"/>
            <ac:inkMk id="7" creationId="{5FA902BE-892E-D491-4847-18DC309BDE10}"/>
          </ac:inkMkLst>
        </pc:inkChg>
        <pc:inkChg chg="add del mod">
          <ac:chgData name="Relidzyński Radosław" userId="8541f844-e3cd-4fd9-adb3-a191a2b15153" providerId="ADAL" clId="{FA7D9C54-2F45-409E-9E27-BA97C6D2D067}" dt="2024-06-03T17:02:21.448" v="1772" actId="9405"/>
          <ac:inkMkLst>
            <pc:docMk/>
            <pc:sldMk cId="3701960060" sldId="285"/>
            <ac:inkMk id="8" creationId="{85A6CD86-B437-2FBF-D300-78A67E235A6C}"/>
          </ac:inkMkLst>
        </pc:inkChg>
        <pc:inkChg chg="add del mod">
          <ac:chgData name="Relidzyński Radosław" userId="8541f844-e3cd-4fd9-adb3-a191a2b15153" providerId="ADAL" clId="{FA7D9C54-2F45-409E-9E27-BA97C6D2D067}" dt="2024-06-03T17:02:21.194" v="1771"/>
          <ac:inkMkLst>
            <pc:docMk/>
            <pc:sldMk cId="3701960060" sldId="285"/>
            <ac:inkMk id="9" creationId="{36C00D9A-8BE7-E3FF-0143-2B4B5A5FF50C}"/>
          </ac:inkMkLst>
        </pc:inkChg>
        <pc:inkChg chg="add mod">
          <ac:chgData name="Relidzyński Radosław" userId="8541f844-e3cd-4fd9-adb3-a191a2b15153" providerId="ADAL" clId="{FA7D9C54-2F45-409E-9E27-BA97C6D2D067}" dt="2024-06-03T17:02:59.169" v="1782"/>
          <ac:inkMkLst>
            <pc:docMk/>
            <pc:sldMk cId="3701960060" sldId="285"/>
            <ac:inkMk id="12" creationId="{086CF834-75CF-4032-5318-514FF1DEC851}"/>
          </ac:inkMkLst>
        </pc:inkChg>
        <pc:inkChg chg="add mod">
          <ac:chgData name="Relidzyński Radosław" userId="8541f844-e3cd-4fd9-adb3-a191a2b15153" providerId="ADAL" clId="{FA7D9C54-2F45-409E-9E27-BA97C6D2D067}" dt="2024-06-03T17:02:59.169" v="1782"/>
          <ac:inkMkLst>
            <pc:docMk/>
            <pc:sldMk cId="3701960060" sldId="285"/>
            <ac:inkMk id="13" creationId="{E817E577-3170-1A56-6B79-1E428ED0A8A1}"/>
          </ac:inkMkLst>
        </pc:inkChg>
        <pc:inkChg chg="add mod">
          <ac:chgData name="Relidzyński Radosław" userId="8541f844-e3cd-4fd9-adb3-a191a2b15153" providerId="ADAL" clId="{FA7D9C54-2F45-409E-9E27-BA97C6D2D067}" dt="2024-06-03T17:02:59.169" v="1782"/>
          <ac:inkMkLst>
            <pc:docMk/>
            <pc:sldMk cId="3701960060" sldId="285"/>
            <ac:inkMk id="14" creationId="{73264747-B63F-57D1-3BB3-5E722CD7544C}"/>
          </ac:inkMkLst>
        </pc:inkChg>
        <pc:inkChg chg="add mod">
          <ac:chgData name="Relidzyński Radosław" userId="8541f844-e3cd-4fd9-adb3-a191a2b15153" providerId="ADAL" clId="{FA7D9C54-2F45-409E-9E27-BA97C6D2D067}" dt="2024-06-03T17:02:59.169" v="1782"/>
          <ac:inkMkLst>
            <pc:docMk/>
            <pc:sldMk cId="3701960060" sldId="285"/>
            <ac:inkMk id="15" creationId="{2992AA0E-9E1C-2158-1553-138CBB4BC825}"/>
          </ac:inkMkLst>
        </pc:inkChg>
        <pc:inkChg chg="add mod">
          <ac:chgData name="Relidzyński Radosław" userId="8541f844-e3cd-4fd9-adb3-a191a2b15153" providerId="ADAL" clId="{FA7D9C54-2F45-409E-9E27-BA97C6D2D067}" dt="2024-06-03T17:02:59.169" v="1782"/>
          <ac:inkMkLst>
            <pc:docMk/>
            <pc:sldMk cId="3701960060" sldId="285"/>
            <ac:inkMk id="17" creationId="{F2FC336B-BF08-EF70-2DA5-7DFAD1D09977}"/>
          </ac:inkMkLst>
        </pc:inkChg>
        <pc:inkChg chg="add mod">
          <ac:chgData name="Relidzyński Radosław" userId="8541f844-e3cd-4fd9-adb3-a191a2b15153" providerId="ADAL" clId="{FA7D9C54-2F45-409E-9E27-BA97C6D2D067}" dt="2024-06-03T17:02:59.169" v="1782"/>
          <ac:inkMkLst>
            <pc:docMk/>
            <pc:sldMk cId="3701960060" sldId="285"/>
            <ac:inkMk id="18" creationId="{0000C21A-6233-619E-0CAA-DE6F0336D838}"/>
          </ac:inkMkLst>
        </pc:inkChg>
        <pc:inkChg chg="add mod">
          <ac:chgData name="Relidzyński Radosław" userId="8541f844-e3cd-4fd9-adb3-a191a2b15153" providerId="ADAL" clId="{FA7D9C54-2F45-409E-9E27-BA97C6D2D067}" dt="2024-06-03T17:02:59.169" v="1782"/>
          <ac:inkMkLst>
            <pc:docMk/>
            <pc:sldMk cId="3701960060" sldId="285"/>
            <ac:inkMk id="20" creationId="{E3E54FDF-AE0F-2FD9-D310-0591ADA5683D}"/>
          </ac:inkMkLst>
        </pc:inkChg>
        <pc:inkChg chg="add mod">
          <ac:chgData name="Relidzyński Radosław" userId="8541f844-e3cd-4fd9-adb3-a191a2b15153" providerId="ADAL" clId="{FA7D9C54-2F45-409E-9E27-BA97C6D2D067}" dt="2024-06-03T17:03:14.309" v="1787"/>
          <ac:inkMkLst>
            <pc:docMk/>
            <pc:sldMk cId="3701960060" sldId="285"/>
            <ac:inkMk id="22" creationId="{D34BD6CE-3BF1-6C9C-DC82-463BFAB3C8D9}"/>
          </ac:inkMkLst>
        </pc:inkChg>
        <pc:inkChg chg="add mod">
          <ac:chgData name="Relidzyński Radosław" userId="8541f844-e3cd-4fd9-adb3-a191a2b15153" providerId="ADAL" clId="{FA7D9C54-2F45-409E-9E27-BA97C6D2D067}" dt="2024-06-03T17:03:14.309" v="1787"/>
          <ac:inkMkLst>
            <pc:docMk/>
            <pc:sldMk cId="3701960060" sldId="285"/>
            <ac:inkMk id="23" creationId="{E0DC957A-A5EC-C4EA-3841-8C7A42B2FF75}"/>
          </ac:inkMkLst>
        </pc:inkChg>
        <pc:inkChg chg="add mod">
          <ac:chgData name="Relidzyński Radosław" userId="8541f844-e3cd-4fd9-adb3-a191a2b15153" providerId="ADAL" clId="{FA7D9C54-2F45-409E-9E27-BA97C6D2D067}" dt="2024-06-03T17:03:14.309" v="1787"/>
          <ac:inkMkLst>
            <pc:docMk/>
            <pc:sldMk cId="3701960060" sldId="285"/>
            <ac:inkMk id="24" creationId="{DE356431-FF85-6F82-FDE2-CC1BC8CDB969}"/>
          </ac:inkMkLst>
        </pc:inkChg>
        <pc:inkChg chg="add mod">
          <ac:chgData name="Relidzyński Radosław" userId="8541f844-e3cd-4fd9-adb3-a191a2b15153" providerId="ADAL" clId="{FA7D9C54-2F45-409E-9E27-BA97C6D2D067}" dt="2024-06-03T17:03:14.309" v="1787"/>
          <ac:inkMkLst>
            <pc:docMk/>
            <pc:sldMk cId="3701960060" sldId="285"/>
            <ac:inkMk id="25" creationId="{A5B555AB-B388-C5D1-DCFE-C525E160827F}"/>
          </ac:inkMkLst>
        </pc:inkChg>
        <pc:inkChg chg="add">
          <ac:chgData name="Relidzyński Radosław" userId="8541f844-e3cd-4fd9-adb3-a191a2b15153" providerId="ADAL" clId="{FA7D9C54-2F45-409E-9E27-BA97C6D2D067}" dt="2024-06-03T17:16:56.014" v="1788" actId="9405"/>
          <ac:inkMkLst>
            <pc:docMk/>
            <pc:sldMk cId="3701960060" sldId="285"/>
            <ac:inkMk id="27" creationId="{37601A24-FB92-D699-FE13-594E77A35259}"/>
          </ac:inkMkLst>
        </pc:inkChg>
      </pc:sldChg>
    </pc:docChg>
  </pc:docChgLst>
  <pc:docChgLst>
    <pc:chgData name="Relidzyński Radosław" userId="8541f844-e3cd-4fd9-adb3-a191a2b15153" providerId="ADAL" clId="{6FFF870B-A831-4311-9ABC-A996536549FD}"/>
    <pc:docChg chg="undo custSel addSld delSld modSld sldOrd modMainMaster">
      <pc:chgData name="Relidzyński Radosław" userId="8541f844-e3cd-4fd9-adb3-a191a2b15153" providerId="ADAL" clId="{6FFF870B-A831-4311-9ABC-A996536549FD}" dt="2024-02-01T18:56:22.049" v="3564" actId="20577"/>
      <pc:docMkLst>
        <pc:docMk/>
      </pc:docMkLst>
      <pc:sldChg chg="addSp delSp modSp new mod">
        <pc:chgData name="Relidzyński Radosław" userId="8541f844-e3cd-4fd9-adb3-a191a2b15153" providerId="ADAL" clId="{6FFF870B-A831-4311-9ABC-A996536549FD}" dt="2024-02-01T18:55:03.021" v="3523" actId="20577"/>
        <pc:sldMkLst>
          <pc:docMk/>
          <pc:sldMk cId="2296430274" sldId="256"/>
        </pc:sldMkLst>
        <pc:spChg chg="mod">
          <ac:chgData name="Relidzyński Radosław" userId="8541f844-e3cd-4fd9-adb3-a191a2b15153" providerId="ADAL" clId="{6FFF870B-A831-4311-9ABC-A996536549FD}" dt="2024-01-29T21:10:54.880" v="53" actId="14100"/>
          <ac:spMkLst>
            <pc:docMk/>
            <pc:sldMk cId="2296430274" sldId="256"/>
            <ac:spMk id="2" creationId="{062295BD-F200-5B1D-8C43-669B4A2773D1}"/>
          </ac:spMkLst>
        </pc:spChg>
        <pc:spChg chg="mod">
          <ac:chgData name="Relidzyński Radosław" userId="8541f844-e3cd-4fd9-adb3-a191a2b15153" providerId="ADAL" clId="{6FFF870B-A831-4311-9ABC-A996536549FD}" dt="2024-01-30T00:25:05.062" v="3480" actId="20577"/>
          <ac:spMkLst>
            <pc:docMk/>
            <pc:sldMk cId="2296430274" sldId="256"/>
            <ac:spMk id="3" creationId="{8FF7FFB8-154C-47E2-A18B-968A5B560C90}"/>
          </ac:spMkLst>
        </pc:spChg>
        <pc:spChg chg="add del mod">
          <ac:chgData name="Relidzyński Radosław" userId="8541f844-e3cd-4fd9-adb3-a191a2b15153" providerId="ADAL" clId="{6FFF870B-A831-4311-9ABC-A996536549FD}" dt="2024-02-01T18:54:56.054" v="3520" actId="478"/>
          <ac:spMkLst>
            <pc:docMk/>
            <pc:sldMk cId="2296430274" sldId="256"/>
            <ac:spMk id="4" creationId="{0D84A6BC-C54A-D23E-CF91-CCB9694B0DD3}"/>
          </ac:spMkLst>
        </pc:spChg>
        <pc:spChg chg="add mod">
          <ac:chgData name="Relidzyński Radosław" userId="8541f844-e3cd-4fd9-adb3-a191a2b15153" providerId="ADAL" clId="{6FFF870B-A831-4311-9ABC-A996536549FD}" dt="2024-01-29T21:14:29.901" v="125" actId="767"/>
          <ac:spMkLst>
            <pc:docMk/>
            <pc:sldMk cId="2296430274" sldId="256"/>
            <ac:spMk id="4" creationId="{4B3F0532-54B7-1498-335B-D522F43C0422}"/>
          </ac:spMkLst>
        </pc:spChg>
        <pc:spChg chg="add mod">
          <ac:chgData name="Relidzyński Radosław" userId="8541f844-e3cd-4fd9-adb3-a191a2b15153" providerId="ADAL" clId="{6FFF870B-A831-4311-9ABC-A996536549FD}" dt="2024-02-01T18:55:03.021" v="3523" actId="20577"/>
          <ac:spMkLst>
            <pc:docMk/>
            <pc:sldMk cId="2296430274" sldId="256"/>
            <ac:spMk id="5" creationId="{4F2554FE-4015-9C04-38A5-FAE6511679E3}"/>
          </ac:spMkLst>
        </pc:spChg>
        <pc:spChg chg="add mod">
          <ac:chgData name="Relidzyński Radosław" userId="8541f844-e3cd-4fd9-adb3-a191a2b15153" providerId="ADAL" clId="{6FFF870B-A831-4311-9ABC-A996536549FD}" dt="2024-01-29T21:15:02.722" v="135"/>
          <ac:spMkLst>
            <pc:docMk/>
            <pc:sldMk cId="2296430274" sldId="256"/>
            <ac:spMk id="5" creationId="{CA9DB839-A2C4-951B-5C7D-4B9A52D51209}"/>
          </ac:spMkLst>
        </pc:spChg>
        <pc:spChg chg="add mod">
          <ac:chgData name="Relidzyński Radosław" userId="8541f844-e3cd-4fd9-adb3-a191a2b15153" providerId="ADAL" clId="{6FFF870B-A831-4311-9ABC-A996536549FD}" dt="2024-01-29T21:15:08.852" v="137"/>
          <ac:spMkLst>
            <pc:docMk/>
            <pc:sldMk cId="2296430274" sldId="256"/>
            <ac:spMk id="6" creationId="{07600F02-C5D6-874D-EEAA-7C4C7F2857DD}"/>
          </ac:spMkLst>
        </pc:spChg>
        <pc:spChg chg="add mod">
          <ac:chgData name="Relidzyński Radosław" userId="8541f844-e3cd-4fd9-adb3-a191a2b15153" providerId="ADAL" clId="{6FFF870B-A831-4311-9ABC-A996536549FD}" dt="2024-01-29T21:15:22.571" v="139"/>
          <ac:spMkLst>
            <pc:docMk/>
            <pc:sldMk cId="2296430274" sldId="256"/>
            <ac:spMk id="7" creationId="{958C8188-07B8-3881-4B4A-97E04C4F91C3}"/>
          </ac:spMkLst>
        </pc:spChg>
        <pc:spChg chg="add mod">
          <ac:chgData name="Relidzyński Radosław" userId="8541f844-e3cd-4fd9-adb3-a191a2b15153" providerId="ADAL" clId="{6FFF870B-A831-4311-9ABC-A996536549FD}" dt="2024-01-29T21:17:02.083" v="412" actId="1076"/>
          <ac:spMkLst>
            <pc:docMk/>
            <pc:sldMk cId="2296430274" sldId="256"/>
            <ac:spMk id="9" creationId="{9DECC10F-95BA-D0AB-228E-4EC75FB3413C}"/>
          </ac:spMkLst>
        </pc:spChg>
        <pc:picChg chg="add mod">
          <ac:chgData name="Relidzyński Radosław" userId="8541f844-e3cd-4fd9-adb3-a191a2b15153" providerId="ADAL" clId="{6FFF870B-A831-4311-9ABC-A996536549FD}" dt="2024-01-29T21:15:26.685" v="142" actId="1076"/>
          <ac:picMkLst>
            <pc:docMk/>
            <pc:sldMk cId="2296430274" sldId="256"/>
            <ac:picMk id="8" creationId="{0F34A97D-5DF8-428E-2DCF-1965EB072671}"/>
          </ac:picMkLst>
        </pc:picChg>
      </pc:sldChg>
      <pc:sldChg chg="modSp new del mod">
        <pc:chgData name="Relidzyński Radosław" userId="8541f844-e3cd-4fd9-adb3-a191a2b15153" providerId="ADAL" clId="{6FFF870B-A831-4311-9ABC-A996536549FD}" dt="2024-01-29T21:23:17.748" v="572" actId="47"/>
        <pc:sldMkLst>
          <pc:docMk/>
          <pc:sldMk cId="946063515" sldId="257"/>
        </pc:sldMkLst>
        <pc:spChg chg="mod">
          <ac:chgData name="Relidzyński Radosław" userId="8541f844-e3cd-4fd9-adb3-a191a2b15153" providerId="ADAL" clId="{6FFF870B-A831-4311-9ABC-A996536549FD}" dt="2024-01-29T21:20:58.087" v="436" actId="20577"/>
          <ac:spMkLst>
            <pc:docMk/>
            <pc:sldMk cId="946063515" sldId="257"/>
            <ac:spMk id="2" creationId="{4007430A-2509-B5AD-F698-3EC1C96EFE4F}"/>
          </ac:spMkLst>
        </pc:spChg>
        <pc:spChg chg="mod">
          <ac:chgData name="Relidzyński Radosław" userId="8541f844-e3cd-4fd9-adb3-a191a2b15153" providerId="ADAL" clId="{6FFF870B-A831-4311-9ABC-A996536549FD}" dt="2024-01-29T21:09:31.459" v="9"/>
          <ac:spMkLst>
            <pc:docMk/>
            <pc:sldMk cId="946063515" sldId="257"/>
            <ac:spMk id="3" creationId="{50654E03-0FAC-E53C-1DE2-B36D96A6A1CA}"/>
          </ac:spMkLst>
        </pc:spChg>
      </pc:sldChg>
      <pc:sldChg chg="addSp delSp modSp new mod modClrScheme chgLayout">
        <pc:chgData name="Relidzyński Radosław" userId="8541f844-e3cd-4fd9-adb3-a191a2b15153" providerId="ADAL" clId="{6FFF870B-A831-4311-9ABC-A996536549FD}" dt="2024-02-01T18:55:08.008" v="3526" actId="20577"/>
        <pc:sldMkLst>
          <pc:docMk/>
          <pc:sldMk cId="3773840433" sldId="258"/>
        </pc:sldMkLst>
        <pc:spChg chg="del mod ord">
          <ac:chgData name="Relidzyński Radosław" userId="8541f844-e3cd-4fd9-adb3-a191a2b15153" providerId="ADAL" clId="{6FFF870B-A831-4311-9ABC-A996536549FD}" dt="2024-01-29T21:09:53.608" v="17" actId="700"/>
          <ac:spMkLst>
            <pc:docMk/>
            <pc:sldMk cId="3773840433" sldId="258"/>
            <ac:spMk id="2" creationId="{AA6396D4-E6B0-7910-E267-8BEA78CB2283}"/>
          </ac:spMkLst>
        </pc:spChg>
        <pc:spChg chg="add mod">
          <ac:chgData name="Relidzyński Radosław" userId="8541f844-e3cd-4fd9-adb3-a191a2b15153" providerId="ADAL" clId="{6FFF870B-A831-4311-9ABC-A996536549FD}" dt="2024-02-01T18:55:08.008" v="3526" actId="20577"/>
          <ac:spMkLst>
            <pc:docMk/>
            <pc:sldMk cId="3773840433" sldId="258"/>
            <ac:spMk id="2" creationId="{AD9C2A3C-B856-2130-E9F4-070177563391}"/>
          </ac:spMkLst>
        </pc:spChg>
        <pc:spChg chg="del mod ord">
          <ac:chgData name="Relidzyński Radosław" userId="8541f844-e3cd-4fd9-adb3-a191a2b15153" providerId="ADAL" clId="{6FFF870B-A831-4311-9ABC-A996536549FD}" dt="2024-01-29T21:09:53.608" v="17" actId="700"/>
          <ac:spMkLst>
            <pc:docMk/>
            <pc:sldMk cId="3773840433" sldId="258"/>
            <ac:spMk id="3" creationId="{96410578-14EC-91A8-4779-0E4E5A8FABAE}"/>
          </ac:spMkLst>
        </pc:spChg>
        <pc:spChg chg="add mod ord">
          <ac:chgData name="Relidzyński Radosław" userId="8541f844-e3cd-4fd9-adb3-a191a2b15153" providerId="ADAL" clId="{6FFF870B-A831-4311-9ABC-A996536549FD}" dt="2024-01-29T21:21:29.543" v="466" actId="20577"/>
          <ac:spMkLst>
            <pc:docMk/>
            <pc:sldMk cId="3773840433" sldId="258"/>
            <ac:spMk id="4" creationId="{D7F547CE-0087-C226-9636-79F31534A881}"/>
          </ac:spMkLst>
        </pc:spChg>
        <pc:spChg chg="add mod ord">
          <ac:chgData name="Relidzyński Radosław" userId="8541f844-e3cd-4fd9-adb3-a191a2b15153" providerId="ADAL" clId="{6FFF870B-A831-4311-9ABC-A996536549FD}" dt="2024-01-30T00:23:12.666" v="3434" actId="20577"/>
          <ac:spMkLst>
            <pc:docMk/>
            <pc:sldMk cId="3773840433" sldId="258"/>
            <ac:spMk id="5" creationId="{AB193D23-8FE7-E2E2-99E1-74C6C9E87118}"/>
          </ac:spMkLst>
        </pc:spChg>
        <pc:spChg chg="add mod ord">
          <ac:chgData name="Relidzyński Radosław" userId="8541f844-e3cd-4fd9-adb3-a191a2b15153" providerId="ADAL" clId="{6FFF870B-A831-4311-9ABC-A996536549FD}" dt="2024-01-29T22:42:05.606" v="1960" actId="20577"/>
          <ac:spMkLst>
            <pc:docMk/>
            <pc:sldMk cId="3773840433" sldId="258"/>
            <ac:spMk id="6" creationId="{0ED04C54-BB10-C9E9-17AE-E7BAE036F96E}"/>
          </ac:spMkLst>
        </pc:spChg>
      </pc:sldChg>
      <pc:sldChg chg="modSp new del">
        <pc:chgData name="Relidzyński Radosław" userId="8541f844-e3cd-4fd9-adb3-a191a2b15153" providerId="ADAL" clId="{6FFF870B-A831-4311-9ABC-A996536549FD}" dt="2024-01-29T21:38:37.226" v="667" actId="47"/>
        <pc:sldMkLst>
          <pc:docMk/>
          <pc:sldMk cId="3207810120" sldId="259"/>
        </pc:sldMkLst>
        <pc:spChg chg="mod">
          <ac:chgData name="Relidzyński Radosław" userId="8541f844-e3cd-4fd9-adb3-a191a2b15153" providerId="ADAL" clId="{6FFF870B-A831-4311-9ABC-A996536549FD}" dt="2024-01-29T21:09:31.459" v="9"/>
          <ac:spMkLst>
            <pc:docMk/>
            <pc:sldMk cId="3207810120" sldId="259"/>
            <ac:spMk id="2" creationId="{9DC4EBE2-77AB-EEF0-94FE-5A2B3DAB7BFE}"/>
          </ac:spMkLst>
        </pc:spChg>
        <pc:spChg chg="mod">
          <ac:chgData name="Relidzyński Radosław" userId="8541f844-e3cd-4fd9-adb3-a191a2b15153" providerId="ADAL" clId="{6FFF870B-A831-4311-9ABC-A996536549FD}" dt="2024-01-29T21:09:31.459" v="9"/>
          <ac:spMkLst>
            <pc:docMk/>
            <pc:sldMk cId="3207810120" sldId="259"/>
            <ac:spMk id="3" creationId="{96F984F4-01E6-F939-BD52-89AE943401C7}"/>
          </ac:spMkLst>
        </pc:spChg>
      </pc:sldChg>
      <pc:sldChg chg="addSp delSp modSp new del mod modClrScheme chgLayout">
        <pc:chgData name="Relidzyński Radosław" userId="8541f844-e3cd-4fd9-adb3-a191a2b15153" providerId="ADAL" clId="{6FFF870B-A831-4311-9ABC-A996536549FD}" dt="2024-01-29T22:59:39.383" v="2081" actId="47"/>
        <pc:sldMkLst>
          <pc:docMk/>
          <pc:sldMk cId="765201144" sldId="260"/>
        </pc:sldMkLst>
        <pc:spChg chg="del mod ord">
          <ac:chgData name="Relidzyński Radosław" userId="8541f844-e3cd-4fd9-adb3-a191a2b15153" providerId="ADAL" clId="{6FFF870B-A831-4311-9ABC-A996536549FD}" dt="2024-01-29T21:14:53.150" v="126" actId="700"/>
          <ac:spMkLst>
            <pc:docMk/>
            <pc:sldMk cId="765201144" sldId="260"/>
            <ac:spMk id="2" creationId="{53836670-0CED-4D70-097C-86E40955BECA}"/>
          </ac:spMkLst>
        </pc:spChg>
        <pc:spChg chg="del mod ord">
          <ac:chgData name="Relidzyński Radosław" userId="8541f844-e3cd-4fd9-adb3-a191a2b15153" providerId="ADAL" clId="{6FFF870B-A831-4311-9ABC-A996536549FD}" dt="2024-01-29T21:14:53.150" v="126" actId="700"/>
          <ac:spMkLst>
            <pc:docMk/>
            <pc:sldMk cId="765201144" sldId="260"/>
            <ac:spMk id="3" creationId="{CA7496A4-DF4A-B83A-7DC9-E011FD083C7D}"/>
          </ac:spMkLst>
        </pc:spChg>
        <pc:spChg chg="add mod ord">
          <ac:chgData name="Relidzyński Radosław" userId="8541f844-e3cd-4fd9-adb3-a191a2b15153" providerId="ADAL" clId="{6FFF870B-A831-4311-9ABC-A996536549FD}" dt="2024-01-29T21:22:44.905" v="531" actId="20577"/>
          <ac:spMkLst>
            <pc:docMk/>
            <pc:sldMk cId="765201144" sldId="260"/>
            <ac:spMk id="4" creationId="{16C3CCD3-31BF-AF93-E887-D7D691C7E51D}"/>
          </ac:spMkLst>
        </pc:spChg>
        <pc:spChg chg="add mod ord">
          <ac:chgData name="Relidzyński Radosław" userId="8541f844-e3cd-4fd9-adb3-a191a2b15153" providerId="ADAL" clId="{6FFF870B-A831-4311-9ABC-A996536549FD}" dt="2024-01-29T21:14:53.150" v="126" actId="700"/>
          <ac:spMkLst>
            <pc:docMk/>
            <pc:sldMk cId="765201144" sldId="260"/>
            <ac:spMk id="5" creationId="{1224FFEA-B67E-C86D-234D-5F547E9751BA}"/>
          </ac:spMkLst>
        </pc:spChg>
        <pc:spChg chg="add mod ord">
          <ac:chgData name="Relidzyński Radosław" userId="8541f844-e3cd-4fd9-adb3-a191a2b15153" providerId="ADAL" clId="{6FFF870B-A831-4311-9ABC-A996536549FD}" dt="2024-01-29T21:22:51.515" v="532" actId="6549"/>
          <ac:spMkLst>
            <pc:docMk/>
            <pc:sldMk cId="765201144" sldId="260"/>
            <ac:spMk id="6" creationId="{98D09AAE-BD06-3C5C-0082-147B8B936DCA}"/>
          </ac:spMkLst>
        </pc:spChg>
      </pc:sldChg>
      <pc:sldChg chg="addSp modSp add del mod">
        <pc:chgData name="Relidzyński Radosław" userId="8541f844-e3cd-4fd9-adb3-a191a2b15153" providerId="ADAL" clId="{6FFF870B-A831-4311-9ABC-A996536549FD}" dt="2024-02-01T18:55:47.785" v="3548" actId="20577"/>
        <pc:sldMkLst>
          <pc:docMk/>
          <pc:sldMk cId="3064218653" sldId="261"/>
        </pc:sldMkLst>
        <pc:spChg chg="add mod">
          <ac:chgData name="Relidzyński Radosław" userId="8541f844-e3cd-4fd9-adb3-a191a2b15153" providerId="ADAL" clId="{6FFF870B-A831-4311-9ABC-A996536549FD}" dt="2024-02-01T18:55:47.785" v="3548" actId="20577"/>
          <ac:spMkLst>
            <pc:docMk/>
            <pc:sldMk cId="3064218653" sldId="261"/>
            <ac:spMk id="2" creationId="{0AFD5523-35B8-8299-BFC0-55B172327219}"/>
          </ac:spMkLst>
        </pc:spChg>
        <pc:spChg chg="mod">
          <ac:chgData name="Relidzyński Radosław" userId="8541f844-e3cd-4fd9-adb3-a191a2b15153" providerId="ADAL" clId="{6FFF870B-A831-4311-9ABC-A996536549FD}" dt="2024-01-29T21:22:04.379" v="485" actId="20577"/>
          <ac:spMkLst>
            <pc:docMk/>
            <pc:sldMk cId="3064218653" sldId="261"/>
            <ac:spMk id="4" creationId="{D7F547CE-0087-C226-9636-79F31534A881}"/>
          </ac:spMkLst>
        </pc:spChg>
        <pc:spChg chg="mod">
          <ac:chgData name="Relidzyński Radosław" userId="8541f844-e3cd-4fd9-adb3-a191a2b15153" providerId="ADAL" clId="{6FFF870B-A831-4311-9ABC-A996536549FD}" dt="2024-01-29T22:40:54.096" v="1950" actId="14100"/>
          <ac:spMkLst>
            <pc:docMk/>
            <pc:sldMk cId="3064218653" sldId="261"/>
            <ac:spMk id="5" creationId="{AB193D23-8FE7-E2E2-99E1-74C6C9E87118}"/>
          </ac:spMkLst>
        </pc:spChg>
        <pc:spChg chg="mod">
          <ac:chgData name="Relidzyński Radosław" userId="8541f844-e3cd-4fd9-adb3-a191a2b15153" providerId="ADAL" clId="{6FFF870B-A831-4311-9ABC-A996536549FD}" dt="2024-01-29T22:44:48.009" v="2000" actId="20577"/>
          <ac:spMkLst>
            <pc:docMk/>
            <pc:sldMk cId="3064218653" sldId="261"/>
            <ac:spMk id="6" creationId="{0ED04C54-BB10-C9E9-17AE-E7BAE036F96E}"/>
          </ac:spMkLst>
        </pc:spChg>
      </pc:sldChg>
      <pc:sldChg chg="addSp modSp add mod">
        <pc:chgData name="Relidzyński Radosław" userId="8541f844-e3cd-4fd9-adb3-a191a2b15153" providerId="ADAL" clId="{6FFF870B-A831-4311-9ABC-A996536549FD}" dt="2024-02-01T18:56:08.801" v="3558" actId="20577"/>
        <pc:sldMkLst>
          <pc:docMk/>
          <pc:sldMk cId="1387628743" sldId="262"/>
        </pc:sldMkLst>
        <pc:spChg chg="add mod">
          <ac:chgData name="Relidzyński Radosław" userId="8541f844-e3cd-4fd9-adb3-a191a2b15153" providerId="ADAL" clId="{6FFF870B-A831-4311-9ABC-A996536549FD}" dt="2024-02-01T18:56:08.801" v="3558" actId="20577"/>
          <ac:spMkLst>
            <pc:docMk/>
            <pc:sldMk cId="1387628743" sldId="262"/>
            <ac:spMk id="2" creationId="{882E7447-26E2-F12D-D879-8E24DF50B88C}"/>
          </ac:spMkLst>
        </pc:spChg>
        <pc:spChg chg="mod">
          <ac:chgData name="Relidzyński Radosław" userId="8541f844-e3cd-4fd9-adb3-a191a2b15153" providerId="ADAL" clId="{6FFF870B-A831-4311-9ABC-A996536549FD}" dt="2024-01-29T21:22:17.418" v="519" actId="20577"/>
          <ac:spMkLst>
            <pc:docMk/>
            <pc:sldMk cId="1387628743" sldId="262"/>
            <ac:spMk id="4" creationId="{D7F547CE-0087-C226-9636-79F31534A881}"/>
          </ac:spMkLst>
        </pc:spChg>
        <pc:spChg chg="mod">
          <ac:chgData name="Relidzyński Radosław" userId="8541f844-e3cd-4fd9-adb3-a191a2b15153" providerId="ADAL" clId="{6FFF870B-A831-4311-9ABC-A996536549FD}" dt="2024-01-30T00:29:34.419" v="3493" actId="14100"/>
          <ac:spMkLst>
            <pc:docMk/>
            <pc:sldMk cId="1387628743" sldId="262"/>
            <ac:spMk id="5" creationId="{AB193D23-8FE7-E2E2-99E1-74C6C9E87118}"/>
          </ac:spMkLst>
        </pc:spChg>
        <pc:spChg chg="mod">
          <ac:chgData name="Relidzyński Radosław" userId="8541f844-e3cd-4fd9-adb3-a191a2b15153" providerId="ADAL" clId="{6FFF870B-A831-4311-9ABC-A996536549FD}" dt="2024-01-29T22:44:23.745" v="1990" actId="20577"/>
          <ac:spMkLst>
            <pc:docMk/>
            <pc:sldMk cId="1387628743" sldId="262"/>
            <ac:spMk id="6" creationId="{0ED04C54-BB10-C9E9-17AE-E7BAE036F96E}"/>
          </ac:spMkLst>
        </pc:spChg>
      </pc:sldChg>
      <pc:sldChg chg="addSp delSp modSp add mod ord">
        <pc:chgData name="Relidzyński Radosław" userId="8541f844-e3cd-4fd9-adb3-a191a2b15153" providerId="ADAL" clId="{6FFF870B-A831-4311-9ABC-A996536549FD}" dt="2024-02-01T18:54:47.823" v="3517" actId="20577"/>
        <pc:sldMkLst>
          <pc:docMk/>
          <pc:sldMk cId="3379987334" sldId="263"/>
        </pc:sldMkLst>
        <pc:spChg chg="add mod">
          <ac:chgData name="Relidzyński Radosław" userId="8541f844-e3cd-4fd9-adb3-a191a2b15153" providerId="ADAL" clId="{6FFF870B-A831-4311-9ABC-A996536549FD}" dt="2024-02-01T18:54:47.823" v="3517" actId="20577"/>
          <ac:spMkLst>
            <pc:docMk/>
            <pc:sldMk cId="3379987334" sldId="263"/>
            <ac:spMk id="2" creationId="{7C3D39A0-78B1-DD21-FDD7-11CBA9069CF0}"/>
          </ac:spMkLst>
        </pc:spChg>
        <pc:spChg chg="mod">
          <ac:chgData name="Relidzyński Radosław" userId="8541f844-e3cd-4fd9-adb3-a191a2b15153" providerId="ADAL" clId="{6FFF870B-A831-4311-9ABC-A996536549FD}" dt="2024-01-29T22:14:28.544" v="1562" actId="1076"/>
          <ac:spMkLst>
            <pc:docMk/>
            <pc:sldMk cId="3379987334" sldId="263"/>
            <ac:spMk id="4" creationId="{16C3CCD3-31BF-AF93-E887-D7D691C7E51D}"/>
          </ac:spMkLst>
        </pc:spChg>
        <pc:spChg chg="mod">
          <ac:chgData name="Relidzyński Radosław" userId="8541f844-e3cd-4fd9-adb3-a191a2b15153" providerId="ADAL" clId="{6FFF870B-A831-4311-9ABC-A996536549FD}" dt="2024-01-29T22:14:37.123" v="1565" actId="20577"/>
          <ac:spMkLst>
            <pc:docMk/>
            <pc:sldMk cId="3379987334" sldId="263"/>
            <ac:spMk id="5" creationId="{1224FFEA-B67E-C86D-234D-5F547E9751BA}"/>
          </ac:spMkLst>
        </pc:spChg>
        <pc:spChg chg="del mod">
          <ac:chgData name="Relidzyński Radosław" userId="8541f844-e3cd-4fd9-adb3-a191a2b15153" providerId="ADAL" clId="{6FFF870B-A831-4311-9ABC-A996536549FD}" dt="2024-01-29T22:03:29.098" v="1245" actId="478"/>
          <ac:spMkLst>
            <pc:docMk/>
            <pc:sldMk cId="3379987334" sldId="263"/>
            <ac:spMk id="6" creationId="{98D09AAE-BD06-3C5C-0082-147B8B936DCA}"/>
          </ac:spMkLst>
        </pc:spChg>
        <pc:spChg chg="add del">
          <ac:chgData name="Relidzyński Radosław" userId="8541f844-e3cd-4fd9-adb3-a191a2b15153" providerId="ADAL" clId="{6FFF870B-A831-4311-9ABC-A996536549FD}" dt="2024-01-29T22:13:53.662" v="1547" actId="22"/>
          <ac:spMkLst>
            <pc:docMk/>
            <pc:sldMk cId="3379987334" sldId="263"/>
            <ac:spMk id="11" creationId="{3A5EA64F-CEAB-9135-CCB2-6880C2EA659D}"/>
          </ac:spMkLst>
        </pc:spChg>
        <pc:spChg chg="add del">
          <ac:chgData name="Relidzyński Radosław" userId="8541f844-e3cd-4fd9-adb3-a191a2b15153" providerId="ADAL" clId="{6FFF870B-A831-4311-9ABC-A996536549FD}" dt="2024-01-29T22:13:55.488" v="1549" actId="22"/>
          <ac:spMkLst>
            <pc:docMk/>
            <pc:sldMk cId="3379987334" sldId="263"/>
            <ac:spMk id="13" creationId="{DCD199A1-A028-2B09-C7DA-B889A5D90223}"/>
          </ac:spMkLst>
        </pc:spChg>
        <pc:spChg chg="add mod">
          <ac:chgData name="Relidzyński Radosław" userId="8541f844-e3cd-4fd9-adb3-a191a2b15153" providerId="ADAL" clId="{6FFF870B-A831-4311-9ABC-A996536549FD}" dt="2024-01-29T22:14:54.921" v="1572" actId="1076"/>
          <ac:spMkLst>
            <pc:docMk/>
            <pc:sldMk cId="3379987334" sldId="263"/>
            <ac:spMk id="14" creationId="{D4E2CBBA-E945-B231-C766-3DB787E65BDF}"/>
          </ac:spMkLst>
        </pc:spChg>
        <pc:picChg chg="add del mod">
          <ac:chgData name="Relidzyński Radosław" userId="8541f844-e3cd-4fd9-adb3-a191a2b15153" providerId="ADAL" clId="{6FFF870B-A831-4311-9ABC-A996536549FD}" dt="2024-01-29T22:11:03.878" v="1361" actId="478"/>
          <ac:picMkLst>
            <pc:docMk/>
            <pc:sldMk cId="3379987334" sldId="263"/>
            <ac:picMk id="3" creationId="{C96C8474-F4BF-0805-0431-BAEDF7A28386}"/>
          </ac:picMkLst>
        </pc:picChg>
        <pc:picChg chg="add del mod">
          <ac:chgData name="Relidzyński Radosław" userId="8541f844-e3cd-4fd9-adb3-a191a2b15153" providerId="ADAL" clId="{6FFF870B-A831-4311-9ABC-A996536549FD}" dt="2024-01-29T22:07:40.390" v="1316" actId="478"/>
          <ac:picMkLst>
            <pc:docMk/>
            <pc:sldMk cId="3379987334" sldId="263"/>
            <ac:picMk id="8" creationId="{D506E1E9-E4A9-CDE6-3D4B-5BC463275489}"/>
          </ac:picMkLst>
        </pc:picChg>
        <pc:picChg chg="add mod modCrop">
          <ac:chgData name="Relidzyński Radosław" userId="8541f844-e3cd-4fd9-adb3-a191a2b15153" providerId="ADAL" clId="{6FFF870B-A831-4311-9ABC-A996536549FD}" dt="2024-01-30T00:25:18.525" v="3492" actId="1076"/>
          <ac:picMkLst>
            <pc:docMk/>
            <pc:sldMk cId="3379987334" sldId="263"/>
            <ac:picMk id="9" creationId="{B06C0229-CA62-49FA-1EE7-DA1E9912E820}"/>
          </ac:picMkLst>
        </pc:picChg>
        <pc:picChg chg="add mod">
          <ac:chgData name="Relidzyński Radosław" userId="8541f844-e3cd-4fd9-adb3-a191a2b15153" providerId="ADAL" clId="{6FFF870B-A831-4311-9ABC-A996536549FD}" dt="2024-01-29T22:14:48.651" v="1570" actId="1076"/>
          <ac:picMkLst>
            <pc:docMk/>
            <pc:sldMk cId="3379987334" sldId="263"/>
            <ac:picMk id="1026" creationId="{1630E219-4D1A-42DE-1618-EFD97F8AA06E}"/>
          </ac:picMkLst>
        </pc:picChg>
      </pc:sldChg>
      <pc:sldChg chg="addSp delSp modSp new mod modClrScheme chgLayout">
        <pc:chgData name="Relidzyński Radosław" userId="8541f844-e3cd-4fd9-adb3-a191a2b15153" providerId="ADAL" clId="{6FFF870B-A831-4311-9ABC-A996536549FD}" dt="2024-02-01T18:56:22.049" v="3564" actId="20577"/>
        <pc:sldMkLst>
          <pc:docMk/>
          <pc:sldMk cId="1419587470" sldId="264"/>
        </pc:sldMkLst>
        <pc:spChg chg="del mod ord">
          <ac:chgData name="Relidzyński Radosław" userId="8541f844-e3cd-4fd9-adb3-a191a2b15153" providerId="ADAL" clId="{6FFF870B-A831-4311-9ABC-A996536549FD}" dt="2024-01-29T21:26:00.056" v="574" actId="700"/>
          <ac:spMkLst>
            <pc:docMk/>
            <pc:sldMk cId="1419587470" sldId="264"/>
            <ac:spMk id="2" creationId="{8B9A8F23-9A71-B189-DD9F-DD12A717B01E}"/>
          </ac:spMkLst>
        </pc:spChg>
        <pc:spChg chg="add mod">
          <ac:chgData name="Relidzyński Radosław" userId="8541f844-e3cd-4fd9-adb3-a191a2b15153" providerId="ADAL" clId="{6FFF870B-A831-4311-9ABC-A996536549FD}" dt="2024-02-01T18:56:22.049" v="3564" actId="20577"/>
          <ac:spMkLst>
            <pc:docMk/>
            <pc:sldMk cId="1419587470" sldId="264"/>
            <ac:spMk id="2" creationId="{C9265CF4-AEBB-EA58-FF19-30A21DD8FD35}"/>
          </ac:spMkLst>
        </pc:spChg>
        <pc:spChg chg="del mod ord">
          <ac:chgData name="Relidzyński Radosław" userId="8541f844-e3cd-4fd9-adb3-a191a2b15153" providerId="ADAL" clId="{6FFF870B-A831-4311-9ABC-A996536549FD}" dt="2024-01-29T21:26:00.056" v="574" actId="700"/>
          <ac:spMkLst>
            <pc:docMk/>
            <pc:sldMk cId="1419587470" sldId="264"/>
            <ac:spMk id="3" creationId="{52F02C04-2806-CF7F-60C6-EFB5FC4A64D2}"/>
          </ac:spMkLst>
        </pc:spChg>
        <pc:spChg chg="del">
          <ac:chgData name="Relidzyński Radosław" userId="8541f844-e3cd-4fd9-adb3-a191a2b15153" providerId="ADAL" clId="{6FFF870B-A831-4311-9ABC-A996536549FD}" dt="2024-01-29T21:26:00.056" v="574" actId="700"/>
          <ac:spMkLst>
            <pc:docMk/>
            <pc:sldMk cId="1419587470" sldId="264"/>
            <ac:spMk id="4" creationId="{1A30C3CA-81F8-C6A2-4BA1-AD2A0D99A62C}"/>
          </ac:spMkLst>
        </pc:spChg>
        <pc:spChg chg="add del mod ord">
          <ac:chgData name="Relidzyński Radosław" userId="8541f844-e3cd-4fd9-adb3-a191a2b15153" providerId="ADAL" clId="{6FFF870B-A831-4311-9ABC-A996536549FD}" dt="2024-01-29T21:26:03.876" v="575" actId="700"/>
          <ac:spMkLst>
            <pc:docMk/>
            <pc:sldMk cId="1419587470" sldId="264"/>
            <ac:spMk id="5" creationId="{2B0FC721-ACE2-AC2F-30B4-F9C0B658D5C2}"/>
          </ac:spMkLst>
        </pc:spChg>
        <pc:spChg chg="add del mod ord">
          <ac:chgData name="Relidzyński Radosław" userId="8541f844-e3cd-4fd9-adb3-a191a2b15153" providerId="ADAL" clId="{6FFF870B-A831-4311-9ABC-A996536549FD}" dt="2024-01-29T21:26:03.876" v="575" actId="700"/>
          <ac:spMkLst>
            <pc:docMk/>
            <pc:sldMk cId="1419587470" sldId="264"/>
            <ac:spMk id="6" creationId="{072D2D02-1716-42FA-EDCF-C12935CBB289}"/>
          </ac:spMkLst>
        </pc:spChg>
        <pc:spChg chg="add del mod ord">
          <ac:chgData name="Relidzyński Radosław" userId="8541f844-e3cd-4fd9-adb3-a191a2b15153" providerId="ADAL" clId="{6FFF870B-A831-4311-9ABC-A996536549FD}" dt="2024-01-29T21:26:07.109" v="576" actId="700"/>
          <ac:spMkLst>
            <pc:docMk/>
            <pc:sldMk cId="1419587470" sldId="264"/>
            <ac:spMk id="7" creationId="{403F511A-FB26-D930-5210-6B4BA03AEDA5}"/>
          </ac:spMkLst>
        </pc:spChg>
        <pc:spChg chg="add del mod ord">
          <ac:chgData name="Relidzyński Radosław" userId="8541f844-e3cd-4fd9-adb3-a191a2b15153" providerId="ADAL" clId="{6FFF870B-A831-4311-9ABC-A996536549FD}" dt="2024-01-29T21:26:07.109" v="576" actId="700"/>
          <ac:spMkLst>
            <pc:docMk/>
            <pc:sldMk cId="1419587470" sldId="264"/>
            <ac:spMk id="8" creationId="{D5EBABF0-51F3-EAA3-A88A-4697F3A317B1}"/>
          </ac:spMkLst>
        </pc:spChg>
        <pc:spChg chg="add mod ord">
          <ac:chgData name="Relidzyński Radosław" userId="8541f844-e3cd-4fd9-adb3-a191a2b15153" providerId="ADAL" clId="{6FFF870B-A831-4311-9ABC-A996536549FD}" dt="2024-01-29T21:37:53.308" v="660" actId="207"/>
          <ac:spMkLst>
            <pc:docMk/>
            <pc:sldMk cId="1419587470" sldId="264"/>
            <ac:spMk id="9" creationId="{BB1484C5-D700-1E3E-6484-1EFEE0163687}"/>
          </ac:spMkLst>
        </pc:spChg>
        <pc:spChg chg="add del mod ord">
          <ac:chgData name="Relidzyński Radosław" userId="8541f844-e3cd-4fd9-adb3-a191a2b15153" providerId="ADAL" clId="{6FFF870B-A831-4311-9ABC-A996536549FD}" dt="2024-01-29T21:26:18.621" v="594" actId="478"/>
          <ac:spMkLst>
            <pc:docMk/>
            <pc:sldMk cId="1419587470" sldId="264"/>
            <ac:spMk id="10" creationId="{4395B784-9B97-F4EE-1B17-8F00F6C609E7}"/>
          </ac:spMkLst>
        </pc:spChg>
        <pc:spChg chg="add del mod">
          <ac:chgData name="Relidzyński Radosław" userId="8541f844-e3cd-4fd9-adb3-a191a2b15153" providerId="ADAL" clId="{6FFF870B-A831-4311-9ABC-A996536549FD}" dt="2024-01-29T21:26:40.784" v="597" actId="26606"/>
          <ac:spMkLst>
            <pc:docMk/>
            <pc:sldMk cId="1419587470" sldId="264"/>
            <ac:spMk id="14" creationId="{89F44DDC-291A-EC07-521E-EE100AF0F5E3}"/>
          </ac:spMkLst>
        </pc:spChg>
        <pc:spChg chg="add del mod">
          <ac:chgData name="Relidzyński Radosław" userId="8541f844-e3cd-4fd9-adb3-a191a2b15153" providerId="ADAL" clId="{6FFF870B-A831-4311-9ABC-A996536549FD}" dt="2024-01-29T21:29:25.011" v="599" actId="26606"/>
          <ac:spMkLst>
            <pc:docMk/>
            <pc:sldMk cId="1419587470" sldId="264"/>
            <ac:spMk id="16" creationId="{15FD2074-329E-0337-3571-50052703C079}"/>
          </ac:spMkLst>
        </pc:spChg>
        <pc:spChg chg="add mod">
          <ac:chgData name="Relidzyński Radosław" userId="8541f844-e3cd-4fd9-adb3-a191a2b15153" providerId="ADAL" clId="{6FFF870B-A831-4311-9ABC-A996536549FD}" dt="2024-01-30T00:25:12.195" v="3491" actId="20577"/>
          <ac:spMkLst>
            <pc:docMk/>
            <pc:sldMk cId="1419587470" sldId="264"/>
            <ac:spMk id="18" creationId="{DCD6FA14-96B1-7DAF-0855-93F2B155AB73}"/>
          </ac:spMkLst>
        </pc:spChg>
      </pc:sldChg>
      <pc:sldChg chg="addSp delSp modSp new mod modClrScheme chgLayout">
        <pc:chgData name="Relidzyński Radosław" userId="8541f844-e3cd-4fd9-adb3-a191a2b15153" providerId="ADAL" clId="{6FFF870B-A831-4311-9ABC-A996536549FD}" dt="2024-02-01T18:55:12.649" v="3529" actId="20577"/>
        <pc:sldMkLst>
          <pc:docMk/>
          <pc:sldMk cId="3035284823" sldId="265"/>
        </pc:sldMkLst>
        <pc:spChg chg="add mod">
          <ac:chgData name="Relidzyński Radosław" userId="8541f844-e3cd-4fd9-adb3-a191a2b15153" providerId="ADAL" clId="{6FFF870B-A831-4311-9ABC-A996536549FD}" dt="2024-02-01T18:55:12.649" v="3529" actId="20577"/>
          <ac:spMkLst>
            <pc:docMk/>
            <pc:sldMk cId="3035284823" sldId="265"/>
            <ac:spMk id="2" creationId="{91BAD74A-DFAA-FD3E-7174-A15EB7F6C940}"/>
          </ac:spMkLst>
        </pc:spChg>
        <pc:spChg chg="del mod ord">
          <ac:chgData name="Relidzyński Radosław" userId="8541f844-e3cd-4fd9-adb3-a191a2b15153" providerId="ADAL" clId="{6FFF870B-A831-4311-9ABC-A996536549FD}" dt="2024-01-29T21:38:23.201" v="662" actId="700"/>
          <ac:spMkLst>
            <pc:docMk/>
            <pc:sldMk cId="3035284823" sldId="265"/>
            <ac:spMk id="2" creationId="{978B9737-1F19-51B8-F888-BBC710F312B0}"/>
          </ac:spMkLst>
        </pc:spChg>
        <pc:spChg chg="del">
          <ac:chgData name="Relidzyński Radosław" userId="8541f844-e3cd-4fd9-adb3-a191a2b15153" providerId="ADAL" clId="{6FFF870B-A831-4311-9ABC-A996536549FD}" dt="2024-01-29T21:38:23.201" v="662" actId="700"/>
          <ac:spMkLst>
            <pc:docMk/>
            <pc:sldMk cId="3035284823" sldId="265"/>
            <ac:spMk id="3" creationId="{8BC6DC37-C614-6BE7-9853-9CBA6AC8B32B}"/>
          </ac:spMkLst>
        </pc:spChg>
        <pc:spChg chg="del mod ord">
          <ac:chgData name="Relidzyński Radosław" userId="8541f844-e3cd-4fd9-adb3-a191a2b15153" providerId="ADAL" clId="{6FFF870B-A831-4311-9ABC-A996536549FD}" dt="2024-01-29T21:38:23.201" v="662" actId="700"/>
          <ac:spMkLst>
            <pc:docMk/>
            <pc:sldMk cId="3035284823" sldId="265"/>
            <ac:spMk id="4" creationId="{F1BCC375-928E-3C59-9AA1-328163A1B018}"/>
          </ac:spMkLst>
        </pc:spChg>
        <pc:spChg chg="add mod ord">
          <ac:chgData name="Relidzyński Radosław" userId="8541f844-e3cd-4fd9-adb3-a191a2b15153" providerId="ADAL" clId="{6FFF870B-A831-4311-9ABC-A996536549FD}" dt="2024-01-29T23:10:23.457" v="2889" actId="115"/>
          <ac:spMkLst>
            <pc:docMk/>
            <pc:sldMk cId="3035284823" sldId="265"/>
            <ac:spMk id="5" creationId="{E1DFFADA-4FD7-9D6D-D8E5-546E969DAF72}"/>
          </ac:spMkLst>
        </pc:spChg>
        <pc:spChg chg="add del mod ord">
          <ac:chgData name="Relidzyński Radosław" userId="8541f844-e3cd-4fd9-adb3-a191a2b15153" providerId="ADAL" clId="{6FFF870B-A831-4311-9ABC-A996536549FD}" dt="2024-01-29T23:06:02.379" v="2227" actId="478"/>
          <ac:spMkLst>
            <pc:docMk/>
            <pc:sldMk cId="3035284823" sldId="265"/>
            <ac:spMk id="6" creationId="{C28D5E44-4F2F-A05A-DF37-92C31B1B1287}"/>
          </ac:spMkLst>
        </pc:spChg>
        <pc:spChg chg="add mod ord">
          <ac:chgData name="Relidzyński Radosław" userId="8541f844-e3cd-4fd9-adb3-a191a2b15153" providerId="ADAL" clId="{6FFF870B-A831-4311-9ABC-A996536549FD}" dt="2024-01-29T23:09:55.794" v="2854" actId="20577"/>
          <ac:spMkLst>
            <pc:docMk/>
            <pc:sldMk cId="3035284823" sldId="265"/>
            <ac:spMk id="7" creationId="{1A88976B-5E79-13BE-93E1-068EE552DE14}"/>
          </ac:spMkLst>
        </pc:spChg>
        <pc:spChg chg="add del mod">
          <ac:chgData name="Relidzyński Radosław" userId="8541f844-e3cd-4fd9-adb3-a191a2b15153" providerId="ADAL" clId="{6FFF870B-A831-4311-9ABC-A996536549FD}" dt="2024-01-29T23:06:03.741" v="2228" actId="478"/>
          <ac:spMkLst>
            <pc:docMk/>
            <pc:sldMk cId="3035284823" sldId="265"/>
            <ac:spMk id="9" creationId="{3E1D36AD-1544-2266-BB0F-64E0E136A479}"/>
          </ac:spMkLst>
        </pc:spChg>
      </pc:sldChg>
      <pc:sldChg chg="addSp delSp modSp new mod">
        <pc:chgData name="Relidzyński Radosław" userId="8541f844-e3cd-4fd9-adb3-a191a2b15153" providerId="ADAL" clId="{6FFF870B-A831-4311-9ABC-A996536549FD}" dt="2024-02-01T18:55:27.821" v="3535" actId="20577"/>
        <pc:sldMkLst>
          <pc:docMk/>
          <pc:sldMk cId="3944175735" sldId="266"/>
        </pc:sldMkLst>
        <pc:spChg chg="mod">
          <ac:chgData name="Relidzyński Radosław" userId="8541f844-e3cd-4fd9-adb3-a191a2b15153" providerId="ADAL" clId="{6FFF870B-A831-4311-9ABC-A996536549FD}" dt="2024-01-29T23:30:22.868" v="3048" actId="115"/>
          <ac:spMkLst>
            <pc:docMk/>
            <pc:sldMk cId="3944175735" sldId="266"/>
            <ac:spMk id="2" creationId="{3F166577-7072-C950-9510-DAB841EED45D}"/>
          </ac:spMkLst>
        </pc:spChg>
        <pc:spChg chg="mod">
          <ac:chgData name="Relidzyński Radosław" userId="8541f844-e3cd-4fd9-adb3-a191a2b15153" providerId="ADAL" clId="{6FFF870B-A831-4311-9ABC-A996536549FD}" dt="2024-01-29T23:29:38.946" v="3031" actId="14100"/>
          <ac:spMkLst>
            <pc:docMk/>
            <pc:sldMk cId="3944175735" sldId="266"/>
            <ac:spMk id="3" creationId="{53623530-9495-18F3-0CD0-4FF981E55838}"/>
          </ac:spMkLst>
        </pc:spChg>
        <pc:spChg chg="del">
          <ac:chgData name="Relidzyński Radosław" userId="8541f844-e3cd-4fd9-adb3-a191a2b15153" providerId="ADAL" clId="{6FFF870B-A831-4311-9ABC-A996536549FD}" dt="2024-01-29T23:21:00.107" v="2925" actId="478"/>
          <ac:spMkLst>
            <pc:docMk/>
            <pc:sldMk cId="3944175735" sldId="266"/>
            <ac:spMk id="4" creationId="{158ECD91-E31A-0C2D-0623-5020DB782553}"/>
          </ac:spMkLst>
        </pc:spChg>
        <pc:spChg chg="add mod">
          <ac:chgData name="Relidzyński Radosław" userId="8541f844-e3cd-4fd9-adb3-a191a2b15153" providerId="ADAL" clId="{6FFF870B-A831-4311-9ABC-A996536549FD}" dt="2024-02-01T18:55:27.821" v="3535" actId="20577"/>
          <ac:spMkLst>
            <pc:docMk/>
            <pc:sldMk cId="3944175735" sldId="266"/>
            <ac:spMk id="4" creationId="{618836A5-E8B2-E352-1CBB-93ED8A4DFFC8}"/>
          </ac:spMkLst>
        </pc:spChg>
        <pc:spChg chg="add mod">
          <ac:chgData name="Relidzyński Radosław" userId="8541f844-e3cd-4fd9-adb3-a191a2b15153" providerId="ADAL" clId="{6FFF870B-A831-4311-9ABC-A996536549FD}" dt="2024-01-29T23:28:45.040" v="3023" actId="14100"/>
          <ac:spMkLst>
            <pc:docMk/>
            <pc:sldMk cId="3944175735" sldId="266"/>
            <ac:spMk id="11" creationId="{F116B790-AE4E-BC3F-ECD1-9C322B837B5C}"/>
          </ac:spMkLst>
        </pc:spChg>
        <pc:spChg chg="add del mod">
          <ac:chgData name="Relidzyński Radosław" userId="8541f844-e3cd-4fd9-adb3-a191a2b15153" providerId="ADAL" clId="{6FFF870B-A831-4311-9ABC-A996536549FD}" dt="2024-01-29T23:29:00.193" v="3027" actId="478"/>
          <ac:spMkLst>
            <pc:docMk/>
            <pc:sldMk cId="3944175735" sldId="266"/>
            <ac:spMk id="12" creationId="{34C85189-61E0-BBBF-E43A-6EF071D76A8C}"/>
          </ac:spMkLst>
        </pc:spChg>
        <pc:picChg chg="add mod">
          <ac:chgData name="Relidzyński Radosław" userId="8541f844-e3cd-4fd9-adb3-a191a2b15153" providerId="ADAL" clId="{6FFF870B-A831-4311-9ABC-A996536549FD}" dt="2024-01-29T23:29:43.249" v="3033" actId="1076"/>
          <ac:picMkLst>
            <pc:docMk/>
            <pc:sldMk cId="3944175735" sldId="266"/>
            <ac:picMk id="6" creationId="{CEA90C76-7162-28E3-EC81-B3256C80811F}"/>
          </ac:picMkLst>
        </pc:picChg>
        <pc:picChg chg="add mod modCrop">
          <ac:chgData name="Relidzyński Radosław" userId="8541f844-e3cd-4fd9-adb3-a191a2b15153" providerId="ADAL" clId="{6FFF870B-A831-4311-9ABC-A996536549FD}" dt="2024-01-29T23:29:44.273" v="3034" actId="1076"/>
          <ac:picMkLst>
            <pc:docMk/>
            <pc:sldMk cId="3944175735" sldId="266"/>
            <ac:picMk id="8" creationId="{3AD638EB-213F-A120-D5CC-1332F3F961D3}"/>
          </ac:picMkLst>
        </pc:picChg>
        <pc:picChg chg="add mod">
          <ac:chgData name="Relidzyński Radosław" userId="8541f844-e3cd-4fd9-adb3-a191a2b15153" providerId="ADAL" clId="{6FFF870B-A831-4311-9ABC-A996536549FD}" dt="2024-01-29T23:29:45.153" v="3035" actId="1076"/>
          <ac:picMkLst>
            <pc:docMk/>
            <pc:sldMk cId="3944175735" sldId="266"/>
            <ac:picMk id="10" creationId="{3AC5AF09-057B-14A7-BBC7-4D04FA370E0D}"/>
          </ac:picMkLst>
        </pc:picChg>
        <pc:picChg chg="add mod">
          <ac:chgData name="Relidzyński Radosław" userId="8541f844-e3cd-4fd9-adb3-a191a2b15153" providerId="ADAL" clId="{6FFF870B-A831-4311-9ABC-A996536549FD}" dt="2024-01-29T23:44:19.867" v="3055" actId="1076"/>
          <ac:picMkLst>
            <pc:docMk/>
            <pc:sldMk cId="3944175735" sldId="266"/>
            <ac:picMk id="2050" creationId="{32BDE90B-E736-E658-AD78-493156761A0F}"/>
          </ac:picMkLst>
        </pc:picChg>
        <pc:picChg chg="add">
          <ac:chgData name="Relidzyński Radosław" userId="8541f844-e3cd-4fd9-adb3-a191a2b15153" providerId="ADAL" clId="{6FFF870B-A831-4311-9ABC-A996536549FD}" dt="2024-01-29T23:23:28.001" v="2935"/>
          <ac:picMkLst>
            <pc:docMk/>
            <pc:sldMk cId="3944175735" sldId="266"/>
            <ac:picMk id="2052" creationId="{42FBA30E-9467-A8CA-F06B-12CF05CCA919}"/>
          </ac:picMkLst>
        </pc:picChg>
        <pc:picChg chg="add">
          <ac:chgData name="Relidzyński Radosław" userId="8541f844-e3cd-4fd9-adb3-a191a2b15153" providerId="ADAL" clId="{6FFF870B-A831-4311-9ABC-A996536549FD}" dt="2024-01-29T23:24:28.260" v="2945"/>
          <ac:picMkLst>
            <pc:docMk/>
            <pc:sldMk cId="3944175735" sldId="266"/>
            <ac:picMk id="2054" creationId="{337771D9-A67B-DC89-6FB6-4D3B770EFFCF}"/>
          </ac:picMkLst>
        </pc:picChg>
        <pc:picChg chg="add">
          <ac:chgData name="Relidzyński Radosław" userId="8541f844-e3cd-4fd9-adb3-a191a2b15153" providerId="ADAL" clId="{6FFF870B-A831-4311-9ABC-A996536549FD}" dt="2024-01-29T23:24:37.502" v="2946"/>
          <ac:picMkLst>
            <pc:docMk/>
            <pc:sldMk cId="3944175735" sldId="266"/>
            <ac:picMk id="2056" creationId="{13604023-5EDE-E5FC-E10F-53562E636572}"/>
          </ac:picMkLst>
        </pc:picChg>
        <pc:picChg chg="add">
          <ac:chgData name="Relidzyński Radosław" userId="8541f844-e3cd-4fd9-adb3-a191a2b15153" providerId="ADAL" clId="{6FFF870B-A831-4311-9ABC-A996536549FD}" dt="2024-01-29T23:25:50.066" v="2962"/>
          <ac:picMkLst>
            <pc:docMk/>
            <pc:sldMk cId="3944175735" sldId="266"/>
            <ac:picMk id="2058" creationId="{3FE6D122-C434-98D2-1F3F-2C77083E20B9}"/>
          </ac:picMkLst>
        </pc:picChg>
        <pc:picChg chg="add mod">
          <ac:chgData name="Relidzyński Radosław" userId="8541f844-e3cd-4fd9-adb3-a191a2b15153" providerId="ADAL" clId="{6FFF870B-A831-4311-9ABC-A996536549FD}" dt="2024-01-29T23:30:01.125" v="3044" actId="1076"/>
          <ac:picMkLst>
            <pc:docMk/>
            <pc:sldMk cId="3944175735" sldId="266"/>
            <ac:picMk id="2060" creationId="{E970CE20-9DCE-36B2-8E46-8BDF51F0F2F3}"/>
          </ac:picMkLst>
        </pc:picChg>
        <pc:picChg chg="add mod">
          <ac:chgData name="Relidzyński Radosław" userId="8541f844-e3cd-4fd9-adb3-a191a2b15153" providerId="ADAL" clId="{6FFF870B-A831-4311-9ABC-A996536549FD}" dt="2024-01-29T23:30:05.729" v="3046" actId="1076"/>
          <ac:picMkLst>
            <pc:docMk/>
            <pc:sldMk cId="3944175735" sldId="266"/>
            <ac:picMk id="2062" creationId="{7F0710E4-B380-05CB-4A14-71504B878FA1}"/>
          </ac:picMkLst>
        </pc:picChg>
        <pc:picChg chg="add mod">
          <ac:chgData name="Relidzyński Radosław" userId="8541f844-e3cd-4fd9-adb3-a191a2b15153" providerId="ADAL" clId="{6FFF870B-A831-4311-9ABC-A996536549FD}" dt="2024-01-29T23:29:49.045" v="3038" actId="1076"/>
          <ac:picMkLst>
            <pc:docMk/>
            <pc:sldMk cId="3944175735" sldId="266"/>
            <ac:picMk id="2064" creationId="{90A7173D-E650-1BA6-BBA0-5CE51D33612C}"/>
          </ac:picMkLst>
        </pc:picChg>
        <pc:picChg chg="add mod">
          <ac:chgData name="Relidzyński Radosław" userId="8541f844-e3cd-4fd9-adb3-a191a2b15153" providerId="ADAL" clId="{6FFF870B-A831-4311-9ABC-A996536549FD}" dt="2024-01-29T23:29:53.026" v="3043" actId="1076"/>
          <ac:picMkLst>
            <pc:docMk/>
            <pc:sldMk cId="3944175735" sldId="266"/>
            <ac:picMk id="2070" creationId="{C6DA8034-B08A-F4AC-6526-D4641CF2A02B}"/>
          </ac:picMkLst>
        </pc:picChg>
      </pc:sldChg>
      <pc:sldChg chg="addSp delSp modSp add mod">
        <pc:chgData name="Relidzyński Radosław" userId="8541f844-e3cd-4fd9-adb3-a191a2b15153" providerId="ADAL" clId="{6FFF870B-A831-4311-9ABC-A996536549FD}" dt="2024-02-01T18:55:52.675" v="3550" actId="20577"/>
        <pc:sldMkLst>
          <pc:docMk/>
          <pc:sldMk cId="1536780766" sldId="267"/>
        </pc:sldMkLst>
        <pc:spChg chg="mod">
          <ac:chgData name="Relidzyński Radosław" userId="8541f844-e3cd-4fd9-adb3-a191a2b15153" providerId="ADAL" clId="{6FFF870B-A831-4311-9ABC-A996536549FD}" dt="2024-01-29T22:16:30.344" v="1722" actId="20577"/>
          <ac:spMkLst>
            <pc:docMk/>
            <pc:sldMk cId="1536780766" sldId="267"/>
            <ac:spMk id="2" creationId="{3F166577-7072-C950-9510-DAB841EED45D}"/>
          </ac:spMkLst>
        </pc:spChg>
        <pc:spChg chg="del">
          <ac:chgData name="Relidzyński Radosław" userId="8541f844-e3cd-4fd9-adb3-a191a2b15153" providerId="ADAL" clId="{6FFF870B-A831-4311-9ABC-A996536549FD}" dt="2024-01-29T22:19:28.710" v="1727" actId="478"/>
          <ac:spMkLst>
            <pc:docMk/>
            <pc:sldMk cId="1536780766" sldId="267"/>
            <ac:spMk id="3" creationId="{53623530-9495-18F3-0CD0-4FF981E55838}"/>
          </ac:spMkLst>
        </pc:spChg>
        <pc:spChg chg="add mod">
          <ac:chgData name="Relidzyński Radosław" userId="8541f844-e3cd-4fd9-adb3-a191a2b15153" providerId="ADAL" clId="{6FFF870B-A831-4311-9ABC-A996536549FD}" dt="2024-02-01T18:55:52.675" v="3550" actId="20577"/>
          <ac:spMkLst>
            <pc:docMk/>
            <pc:sldMk cId="1536780766" sldId="267"/>
            <ac:spMk id="3" creationId="{5AFAB103-181B-49CC-7E80-EA1328AB0F8F}"/>
          </ac:spMkLst>
        </pc:spChg>
        <pc:spChg chg="del">
          <ac:chgData name="Relidzyński Radosław" userId="8541f844-e3cd-4fd9-adb3-a191a2b15153" providerId="ADAL" clId="{6FFF870B-A831-4311-9ABC-A996536549FD}" dt="2024-01-29T22:19:26.246" v="1726" actId="478"/>
          <ac:spMkLst>
            <pc:docMk/>
            <pc:sldMk cId="1536780766" sldId="267"/>
            <ac:spMk id="4" creationId="{158ECD91-E31A-0C2D-0623-5020DB782553}"/>
          </ac:spMkLst>
        </pc:spChg>
        <pc:picChg chg="add del mod">
          <ac:chgData name="Relidzyński Radosław" userId="8541f844-e3cd-4fd9-adb3-a191a2b15153" providerId="ADAL" clId="{6FFF870B-A831-4311-9ABC-A996536549FD}" dt="2024-01-29T22:19:36.889" v="1728" actId="478"/>
          <ac:picMkLst>
            <pc:docMk/>
            <pc:sldMk cId="1536780766" sldId="267"/>
            <ac:picMk id="6" creationId="{D3EBBE4C-4A2C-EF31-E2FE-BF25229D4182}"/>
          </ac:picMkLst>
        </pc:picChg>
        <pc:picChg chg="add del mod">
          <ac:chgData name="Relidzyński Radosław" userId="8541f844-e3cd-4fd9-adb3-a191a2b15153" providerId="ADAL" clId="{6FFF870B-A831-4311-9ABC-A996536549FD}" dt="2024-01-29T22:20:21.379" v="1732" actId="478"/>
          <ac:picMkLst>
            <pc:docMk/>
            <pc:sldMk cId="1536780766" sldId="267"/>
            <ac:picMk id="8" creationId="{9E079CF2-ECA3-2BC5-0C18-9BBE1C84F122}"/>
          </ac:picMkLst>
        </pc:picChg>
        <pc:picChg chg="add mod">
          <ac:chgData name="Relidzyński Radosław" userId="8541f844-e3cd-4fd9-adb3-a191a2b15153" providerId="ADAL" clId="{6FFF870B-A831-4311-9ABC-A996536549FD}" dt="2024-01-29T22:20:35.296" v="1739" actId="1076"/>
          <ac:picMkLst>
            <pc:docMk/>
            <pc:sldMk cId="1536780766" sldId="267"/>
            <ac:picMk id="10" creationId="{4188780F-57A8-EBCE-CCCE-ADF1D9DF0D56}"/>
          </ac:picMkLst>
        </pc:picChg>
      </pc:sldChg>
      <pc:sldChg chg="addSp delSp modSp add mod">
        <pc:chgData name="Relidzyński Radosław" userId="8541f844-e3cd-4fd9-adb3-a191a2b15153" providerId="ADAL" clId="{6FFF870B-A831-4311-9ABC-A996536549FD}" dt="2024-02-01T18:55:57.697" v="3552" actId="20577"/>
        <pc:sldMkLst>
          <pc:docMk/>
          <pc:sldMk cId="3892621377" sldId="268"/>
        </pc:sldMkLst>
        <pc:spChg chg="mod">
          <ac:chgData name="Relidzyński Radosław" userId="8541f844-e3cd-4fd9-adb3-a191a2b15153" providerId="ADAL" clId="{6FFF870B-A831-4311-9ABC-A996536549FD}" dt="2024-01-29T22:20:56.275" v="1757" actId="20577"/>
          <ac:spMkLst>
            <pc:docMk/>
            <pc:sldMk cId="3892621377" sldId="268"/>
            <ac:spMk id="2" creationId="{3F166577-7072-C950-9510-DAB841EED45D}"/>
          </ac:spMkLst>
        </pc:spChg>
        <pc:spChg chg="add mod">
          <ac:chgData name="Relidzyński Radosław" userId="8541f844-e3cd-4fd9-adb3-a191a2b15153" providerId="ADAL" clId="{6FFF870B-A831-4311-9ABC-A996536549FD}" dt="2024-02-01T18:55:57.697" v="3552" actId="20577"/>
          <ac:spMkLst>
            <pc:docMk/>
            <pc:sldMk cId="3892621377" sldId="268"/>
            <ac:spMk id="3" creationId="{47B1468E-1AEB-4797-5FB0-7D4CDABA934B}"/>
          </ac:spMkLst>
        </pc:spChg>
        <pc:spChg chg="del">
          <ac:chgData name="Relidzyński Radosław" userId="8541f844-e3cd-4fd9-adb3-a191a2b15153" providerId="ADAL" clId="{6FFF870B-A831-4311-9ABC-A996536549FD}" dt="2024-01-29T22:21:22.887" v="1759" actId="478"/>
          <ac:spMkLst>
            <pc:docMk/>
            <pc:sldMk cId="3892621377" sldId="268"/>
            <ac:spMk id="3" creationId="{53623530-9495-18F3-0CD0-4FF981E55838}"/>
          </ac:spMkLst>
        </pc:spChg>
        <pc:spChg chg="del">
          <ac:chgData name="Relidzyński Radosław" userId="8541f844-e3cd-4fd9-adb3-a191a2b15153" providerId="ADAL" clId="{6FFF870B-A831-4311-9ABC-A996536549FD}" dt="2024-01-29T22:21:24.294" v="1760" actId="478"/>
          <ac:spMkLst>
            <pc:docMk/>
            <pc:sldMk cId="3892621377" sldId="268"/>
            <ac:spMk id="4" creationId="{158ECD91-E31A-0C2D-0623-5020DB782553}"/>
          </ac:spMkLst>
        </pc:spChg>
        <pc:picChg chg="add del mod">
          <ac:chgData name="Relidzyński Radosław" userId="8541f844-e3cd-4fd9-adb3-a191a2b15153" providerId="ADAL" clId="{6FFF870B-A831-4311-9ABC-A996536549FD}" dt="2024-01-29T22:30:17.669" v="1771" actId="478"/>
          <ac:picMkLst>
            <pc:docMk/>
            <pc:sldMk cId="3892621377" sldId="268"/>
            <ac:picMk id="6" creationId="{EAEB8524-AA4B-9F9E-9D16-538997B6ADA9}"/>
          </ac:picMkLst>
        </pc:picChg>
        <pc:picChg chg="add del mod">
          <ac:chgData name="Relidzyński Radosław" userId="8541f844-e3cd-4fd9-adb3-a191a2b15153" providerId="ADAL" clId="{6FFF870B-A831-4311-9ABC-A996536549FD}" dt="2024-01-29T22:30:51.530" v="1778" actId="478"/>
          <ac:picMkLst>
            <pc:docMk/>
            <pc:sldMk cId="3892621377" sldId="268"/>
            <ac:picMk id="8" creationId="{5379F10C-820C-FC6A-A7F7-F46157D573E6}"/>
          </ac:picMkLst>
        </pc:picChg>
        <pc:picChg chg="add mod">
          <ac:chgData name="Relidzyński Radosław" userId="8541f844-e3cd-4fd9-adb3-a191a2b15153" providerId="ADAL" clId="{6FFF870B-A831-4311-9ABC-A996536549FD}" dt="2024-01-29T22:30:28.607" v="1776" actId="14100"/>
          <ac:picMkLst>
            <pc:docMk/>
            <pc:sldMk cId="3892621377" sldId="268"/>
            <ac:picMk id="10" creationId="{CCE1C2E3-9711-6B11-F808-854CB5B79255}"/>
          </ac:picMkLst>
        </pc:picChg>
        <pc:picChg chg="add mod">
          <ac:chgData name="Relidzyński Radosław" userId="8541f844-e3cd-4fd9-adb3-a191a2b15153" providerId="ADAL" clId="{6FFF870B-A831-4311-9ABC-A996536549FD}" dt="2024-01-29T22:30:55.943" v="1780" actId="1076"/>
          <ac:picMkLst>
            <pc:docMk/>
            <pc:sldMk cId="3892621377" sldId="268"/>
            <ac:picMk id="12" creationId="{AF7377B4-9279-9F7E-EFC3-E2E6A52FCD74}"/>
          </ac:picMkLst>
        </pc:picChg>
      </pc:sldChg>
      <pc:sldChg chg="addSp delSp modSp add mod">
        <pc:chgData name="Relidzyński Radosław" userId="8541f844-e3cd-4fd9-adb3-a191a2b15153" providerId="ADAL" clId="{6FFF870B-A831-4311-9ABC-A996536549FD}" dt="2024-02-01T18:56:01.267" v="3554" actId="20577"/>
        <pc:sldMkLst>
          <pc:docMk/>
          <pc:sldMk cId="3886953805" sldId="269"/>
        </pc:sldMkLst>
        <pc:spChg chg="mod">
          <ac:chgData name="Relidzyński Radosław" userId="8541f844-e3cd-4fd9-adb3-a191a2b15153" providerId="ADAL" clId="{6FFF870B-A831-4311-9ABC-A996536549FD}" dt="2024-01-29T22:32:38.239" v="1820" actId="20577"/>
          <ac:spMkLst>
            <pc:docMk/>
            <pc:sldMk cId="3886953805" sldId="269"/>
            <ac:spMk id="2" creationId="{3F166577-7072-C950-9510-DAB841EED45D}"/>
          </ac:spMkLst>
        </pc:spChg>
        <pc:spChg chg="add mod">
          <ac:chgData name="Relidzyński Radosław" userId="8541f844-e3cd-4fd9-adb3-a191a2b15153" providerId="ADAL" clId="{6FFF870B-A831-4311-9ABC-A996536549FD}" dt="2024-02-01T18:56:01.267" v="3554" actId="20577"/>
          <ac:spMkLst>
            <pc:docMk/>
            <pc:sldMk cId="3886953805" sldId="269"/>
            <ac:spMk id="3" creationId="{111D5CFC-BE91-D08A-1EDA-F1688512C70D}"/>
          </ac:spMkLst>
        </pc:spChg>
        <pc:spChg chg="del">
          <ac:chgData name="Relidzyński Radosław" userId="8541f844-e3cd-4fd9-adb3-a191a2b15153" providerId="ADAL" clId="{6FFF870B-A831-4311-9ABC-A996536549FD}" dt="2024-01-29T22:32:50.817" v="1821" actId="478"/>
          <ac:spMkLst>
            <pc:docMk/>
            <pc:sldMk cId="3886953805" sldId="269"/>
            <ac:spMk id="3" creationId="{53623530-9495-18F3-0CD0-4FF981E55838}"/>
          </ac:spMkLst>
        </pc:spChg>
        <pc:spChg chg="del">
          <ac:chgData name="Relidzyński Radosław" userId="8541f844-e3cd-4fd9-adb3-a191a2b15153" providerId="ADAL" clId="{6FFF870B-A831-4311-9ABC-A996536549FD}" dt="2024-01-29T22:32:52.697" v="1822" actId="478"/>
          <ac:spMkLst>
            <pc:docMk/>
            <pc:sldMk cId="3886953805" sldId="269"/>
            <ac:spMk id="4" creationId="{158ECD91-E31A-0C2D-0623-5020DB782553}"/>
          </ac:spMkLst>
        </pc:spChg>
        <pc:picChg chg="add mod">
          <ac:chgData name="Relidzyński Radosław" userId="8541f844-e3cd-4fd9-adb3-a191a2b15153" providerId="ADAL" clId="{6FFF870B-A831-4311-9ABC-A996536549FD}" dt="2024-01-29T22:33:40.528" v="1828" actId="1076"/>
          <ac:picMkLst>
            <pc:docMk/>
            <pc:sldMk cId="3886953805" sldId="269"/>
            <ac:picMk id="6" creationId="{8C44AC07-52A9-C0DB-8EB8-1926F00BBE31}"/>
          </ac:picMkLst>
        </pc:picChg>
        <pc:picChg chg="add mod">
          <ac:chgData name="Relidzyński Radosław" userId="8541f844-e3cd-4fd9-adb3-a191a2b15153" providerId="ADAL" clId="{6FFF870B-A831-4311-9ABC-A996536549FD}" dt="2024-01-29T22:33:53.592" v="1831" actId="1076"/>
          <ac:picMkLst>
            <pc:docMk/>
            <pc:sldMk cId="3886953805" sldId="269"/>
            <ac:picMk id="8" creationId="{2C798B6B-4507-9179-B559-D3458D1C0CE7}"/>
          </ac:picMkLst>
        </pc:picChg>
      </pc:sldChg>
      <pc:sldChg chg="addSp delSp modSp add mod">
        <pc:chgData name="Relidzyński Radosław" userId="8541f844-e3cd-4fd9-adb3-a191a2b15153" providerId="ADAL" clId="{6FFF870B-A831-4311-9ABC-A996536549FD}" dt="2024-02-01T18:56:14.329" v="3560" actId="20577"/>
        <pc:sldMkLst>
          <pc:docMk/>
          <pc:sldMk cId="1100731321" sldId="270"/>
        </pc:sldMkLst>
        <pc:spChg chg="mod">
          <ac:chgData name="Relidzyński Radosław" userId="8541f844-e3cd-4fd9-adb3-a191a2b15153" providerId="ADAL" clId="{6FFF870B-A831-4311-9ABC-A996536549FD}" dt="2024-01-29T22:45:23.479" v="2017" actId="20577"/>
          <ac:spMkLst>
            <pc:docMk/>
            <pc:sldMk cId="1100731321" sldId="270"/>
            <ac:spMk id="2" creationId="{3F166577-7072-C950-9510-DAB841EED45D}"/>
          </ac:spMkLst>
        </pc:spChg>
        <pc:spChg chg="del">
          <ac:chgData name="Relidzyński Radosław" userId="8541f844-e3cd-4fd9-adb3-a191a2b15153" providerId="ADAL" clId="{6FFF870B-A831-4311-9ABC-A996536549FD}" dt="2024-01-29T22:52:47.707" v="2019" actId="478"/>
          <ac:spMkLst>
            <pc:docMk/>
            <pc:sldMk cId="1100731321" sldId="270"/>
            <ac:spMk id="3" creationId="{53623530-9495-18F3-0CD0-4FF981E55838}"/>
          </ac:spMkLst>
        </pc:spChg>
        <pc:spChg chg="add mod">
          <ac:chgData name="Relidzyński Radosław" userId="8541f844-e3cd-4fd9-adb3-a191a2b15153" providerId="ADAL" clId="{6FFF870B-A831-4311-9ABC-A996536549FD}" dt="2024-02-01T18:56:14.329" v="3560" actId="20577"/>
          <ac:spMkLst>
            <pc:docMk/>
            <pc:sldMk cId="1100731321" sldId="270"/>
            <ac:spMk id="3" creationId="{8CA1B04A-B911-27B6-FDE6-E342CA18795A}"/>
          </ac:spMkLst>
        </pc:spChg>
        <pc:spChg chg="del">
          <ac:chgData name="Relidzyński Radosław" userId="8541f844-e3cd-4fd9-adb3-a191a2b15153" providerId="ADAL" clId="{6FFF870B-A831-4311-9ABC-A996536549FD}" dt="2024-01-29T22:56:28.451" v="2029" actId="478"/>
          <ac:spMkLst>
            <pc:docMk/>
            <pc:sldMk cId="1100731321" sldId="270"/>
            <ac:spMk id="4" creationId="{158ECD91-E31A-0C2D-0623-5020DB782553}"/>
          </ac:spMkLst>
        </pc:spChg>
        <pc:picChg chg="add mod ord">
          <ac:chgData name="Relidzyński Radosław" userId="8541f844-e3cd-4fd9-adb3-a191a2b15153" providerId="ADAL" clId="{6FFF870B-A831-4311-9ABC-A996536549FD}" dt="2024-01-29T22:59:21.616" v="2059" actId="1076"/>
          <ac:picMkLst>
            <pc:docMk/>
            <pc:sldMk cId="1100731321" sldId="270"/>
            <ac:picMk id="6" creationId="{7A7DBD27-75CE-0CDB-1FA3-A31B0A67B285}"/>
          </ac:picMkLst>
        </pc:picChg>
        <pc:picChg chg="add del mod">
          <ac:chgData name="Relidzyński Radosław" userId="8541f844-e3cd-4fd9-adb3-a191a2b15153" providerId="ADAL" clId="{6FFF870B-A831-4311-9ABC-A996536549FD}" dt="2024-01-29T22:53:50.981" v="2028" actId="22"/>
          <ac:picMkLst>
            <pc:docMk/>
            <pc:sldMk cId="1100731321" sldId="270"/>
            <ac:picMk id="8" creationId="{15CFF67D-32BD-2443-A1FD-AD3D7864FF27}"/>
          </ac:picMkLst>
        </pc:picChg>
        <pc:picChg chg="add del mod">
          <ac:chgData name="Relidzyński Radosław" userId="8541f844-e3cd-4fd9-adb3-a191a2b15153" providerId="ADAL" clId="{6FFF870B-A831-4311-9ABC-A996536549FD}" dt="2024-01-29T22:58:13.346" v="2041" actId="478"/>
          <ac:picMkLst>
            <pc:docMk/>
            <pc:sldMk cId="1100731321" sldId="270"/>
            <ac:picMk id="10" creationId="{92F9E6FC-9141-4752-562A-A88D6081B5AC}"/>
          </ac:picMkLst>
        </pc:picChg>
        <pc:picChg chg="add del mod">
          <ac:chgData name="Relidzyński Radosław" userId="8541f844-e3cd-4fd9-adb3-a191a2b15153" providerId="ADAL" clId="{6FFF870B-A831-4311-9ABC-A996536549FD}" dt="2024-01-29T22:58:15.065" v="2043" actId="478"/>
          <ac:picMkLst>
            <pc:docMk/>
            <pc:sldMk cId="1100731321" sldId="270"/>
            <ac:picMk id="12" creationId="{5940BCE7-83BD-64C5-231D-921467A3A9F8}"/>
          </ac:picMkLst>
        </pc:picChg>
        <pc:picChg chg="add mod modCrop">
          <ac:chgData name="Relidzyński Radosław" userId="8541f844-e3cd-4fd9-adb3-a191a2b15153" providerId="ADAL" clId="{6FFF870B-A831-4311-9ABC-A996536549FD}" dt="2024-01-29T22:59:25.623" v="2061" actId="1076"/>
          <ac:picMkLst>
            <pc:docMk/>
            <pc:sldMk cId="1100731321" sldId="270"/>
            <ac:picMk id="14" creationId="{73EC66B9-81BE-4521-600D-BFD25377022C}"/>
          </ac:picMkLst>
        </pc:picChg>
      </pc:sldChg>
      <pc:sldChg chg="addSp delSp modSp add mod modAnim">
        <pc:chgData name="Relidzyński Radosław" userId="8541f844-e3cd-4fd9-adb3-a191a2b15153" providerId="ADAL" clId="{6FFF870B-A831-4311-9ABC-A996536549FD}" dt="2024-02-01T18:56:18.415" v="3562" actId="20577"/>
        <pc:sldMkLst>
          <pc:docMk/>
          <pc:sldMk cId="2292979767" sldId="271"/>
        </pc:sldMkLst>
        <pc:spChg chg="mod">
          <ac:chgData name="Relidzyński Radosław" userId="8541f844-e3cd-4fd9-adb3-a191a2b15153" providerId="ADAL" clId="{6FFF870B-A831-4311-9ABC-A996536549FD}" dt="2024-01-29T22:59:36.795" v="2079" actId="20577"/>
          <ac:spMkLst>
            <pc:docMk/>
            <pc:sldMk cId="2292979767" sldId="271"/>
            <ac:spMk id="2" creationId="{3F166577-7072-C950-9510-DAB841EED45D}"/>
          </ac:spMkLst>
        </pc:spChg>
        <pc:spChg chg="del">
          <ac:chgData name="Relidzyński Radosław" userId="8541f844-e3cd-4fd9-adb3-a191a2b15153" providerId="ADAL" clId="{6FFF870B-A831-4311-9ABC-A996536549FD}" dt="2024-01-29T23:00:18.508" v="2082" actId="478"/>
          <ac:spMkLst>
            <pc:docMk/>
            <pc:sldMk cId="2292979767" sldId="271"/>
            <ac:spMk id="3" creationId="{53623530-9495-18F3-0CD0-4FF981E55838}"/>
          </ac:spMkLst>
        </pc:spChg>
        <pc:spChg chg="add mod">
          <ac:chgData name="Relidzyński Radosław" userId="8541f844-e3cd-4fd9-adb3-a191a2b15153" providerId="ADAL" clId="{6FFF870B-A831-4311-9ABC-A996536549FD}" dt="2024-02-01T18:56:18.415" v="3562" actId="20577"/>
          <ac:spMkLst>
            <pc:docMk/>
            <pc:sldMk cId="2292979767" sldId="271"/>
            <ac:spMk id="3" creationId="{F6924D18-6540-0D87-E60C-E9E264311FBE}"/>
          </ac:spMkLst>
        </pc:spChg>
        <pc:spChg chg="del">
          <ac:chgData name="Relidzyński Radosław" userId="8541f844-e3cd-4fd9-adb3-a191a2b15153" providerId="ADAL" clId="{6FFF870B-A831-4311-9ABC-A996536549FD}" dt="2024-01-29T23:01:00.870" v="2091" actId="478"/>
          <ac:spMkLst>
            <pc:docMk/>
            <pc:sldMk cId="2292979767" sldId="271"/>
            <ac:spMk id="4" creationId="{158ECD91-E31A-0C2D-0623-5020DB782553}"/>
          </ac:spMkLst>
        </pc:spChg>
        <pc:picChg chg="add del">
          <ac:chgData name="Relidzyński Radosław" userId="8541f844-e3cd-4fd9-adb3-a191a2b15153" providerId="ADAL" clId="{6FFF870B-A831-4311-9ABC-A996536549FD}" dt="2024-01-29T23:00:44.171" v="2086" actId="478"/>
          <ac:picMkLst>
            <pc:docMk/>
            <pc:sldMk cId="2292979767" sldId="271"/>
            <ac:picMk id="6" creationId="{16603A2F-C20A-C08B-992D-D5BF0882BCD6}"/>
          </ac:picMkLst>
        </pc:picChg>
        <pc:picChg chg="add mod">
          <ac:chgData name="Relidzyński Radosław" userId="8541f844-e3cd-4fd9-adb3-a191a2b15153" providerId="ADAL" clId="{6FFF870B-A831-4311-9ABC-A996536549FD}" dt="2024-01-29T23:01:54.543" v="2101" actId="1076"/>
          <ac:picMkLst>
            <pc:docMk/>
            <pc:sldMk cId="2292979767" sldId="271"/>
            <ac:picMk id="8" creationId="{C1D8E8F2-CC18-128A-116E-A126CE56887C}"/>
          </ac:picMkLst>
        </pc:picChg>
        <pc:picChg chg="add mod">
          <ac:chgData name="Relidzyński Radosław" userId="8541f844-e3cd-4fd9-adb3-a191a2b15153" providerId="ADAL" clId="{6FFF870B-A831-4311-9ABC-A996536549FD}" dt="2024-01-29T23:01:58.109" v="2103" actId="1076"/>
          <ac:picMkLst>
            <pc:docMk/>
            <pc:sldMk cId="2292979767" sldId="271"/>
            <ac:picMk id="9" creationId="{2C60D7D3-269E-D97F-9B90-652F4B4129E0}"/>
          </ac:picMkLst>
        </pc:picChg>
      </pc:sldChg>
      <pc:sldChg chg="add del">
        <pc:chgData name="Relidzyński Radosław" userId="8541f844-e3cd-4fd9-adb3-a191a2b15153" providerId="ADAL" clId="{6FFF870B-A831-4311-9ABC-A996536549FD}" dt="2024-01-29T22:59:38.508" v="2080" actId="47"/>
        <pc:sldMkLst>
          <pc:docMk/>
          <pc:sldMk cId="3850292627" sldId="272"/>
        </pc:sldMkLst>
      </pc:sldChg>
      <pc:sldChg chg="addSp delSp modSp add mod">
        <pc:chgData name="Relidzyński Radosław" userId="8541f844-e3cd-4fd9-adb3-a191a2b15153" providerId="ADAL" clId="{6FFF870B-A831-4311-9ABC-A996536549FD}" dt="2024-02-01T18:55:18.628" v="3532" actId="20577"/>
        <pc:sldMkLst>
          <pc:docMk/>
          <pc:sldMk cId="3501388440" sldId="273"/>
        </pc:sldMkLst>
        <pc:spChg chg="mod">
          <ac:chgData name="Relidzyński Radosław" userId="8541f844-e3cd-4fd9-adb3-a191a2b15153" providerId="ADAL" clId="{6FFF870B-A831-4311-9ABC-A996536549FD}" dt="2024-01-29T23:12:55.294" v="2914" actId="14100"/>
          <ac:spMkLst>
            <pc:docMk/>
            <pc:sldMk cId="3501388440" sldId="273"/>
            <ac:spMk id="2" creationId="{3F166577-7072-C950-9510-DAB841EED45D}"/>
          </ac:spMkLst>
        </pc:spChg>
        <pc:spChg chg="del">
          <ac:chgData name="Relidzyński Radosław" userId="8541f844-e3cd-4fd9-adb3-a191a2b15153" providerId="ADAL" clId="{6FFF870B-A831-4311-9ABC-A996536549FD}" dt="2024-01-29T23:10:35.369" v="2892" actId="478"/>
          <ac:spMkLst>
            <pc:docMk/>
            <pc:sldMk cId="3501388440" sldId="273"/>
            <ac:spMk id="3" creationId="{53623530-9495-18F3-0CD0-4FF981E55838}"/>
          </ac:spMkLst>
        </pc:spChg>
        <pc:spChg chg="add mod">
          <ac:chgData name="Relidzyński Radosław" userId="8541f844-e3cd-4fd9-adb3-a191a2b15153" providerId="ADAL" clId="{6FFF870B-A831-4311-9ABC-A996536549FD}" dt="2024-02-01T18:55:18.628" v="3532" actId="20577"/>
          <ac:spMkLst>
            <pc:docMk/>
            <pc:sldMk cId="3501388440" sldId="273"/>
            <ac:spMk id="3" creationId="{561B3CAC-A7A5-D86C-19CA-AB17A1F51996}"/>
          </ac:spMkLst>
        </pc:spChg>
        <pc:spChg chg="del">
          <ac:chgData name="Relidzyński Radosław" userId="8541f844-e3cd-4fd9-adb3-a191a2b15153" providerId="ADAL" clId="{6FFF870B-A831-4311-9ABC-A996536549FD}" dt="2024-01-29T23:10:37.452" v="2893" actId="478"/>
          <ac:spMkLst>
            <pc:docMk/>
            <pc:sldMk cId="3501388440" sldId="273"/>
            <ac:spMk id="4" creationId="{158ECD91-E31A-0C2D-0623-5020DB782553}"/>
          </ac:spMkLst>
        </pc:spChg>
        <pc:picChg chg="add del mod">
          <ac:chgData name="Relidzyński Radosław" userId="8541f844-e3cd-4fd9-adb3-a191a2b15153" providerId="ADAL" clId="{6FFF870B-A831-4311-9ABC-A996536549FD}" dt="2024-01-29T23:11:43.342" v="2896" actId="478"/>
          <ac:picMkLst>
            <pc:docMk/>
            <pc:sldMk cId="3501388440" sldId="273"/>
            <ac:picMk id="5" creationId="{B2DB4D20-DBF3-02E3-59F1-6840EC16CB88}"/>
          </ac:picMkLst>
        </pc:picChg>
        <pc:picChg chg="add mod">
          <ac:chgData name="Relidzyński Radosław" userId="8541f844-e3cd-4fd9-adb3-a191a2b15153" providerId="ADAL" clId="{6FFF870B-A831-4311-9ABC-A996536549FD}" dt="2024-01-29T23:12:16.697" v="2905" actId="14100"/>
          <ac:picMkLst>
            <pc:docMk/>
            <pc:sldMk cId="3501388440" sldId="273"/>
            <ac:picMk id="6" creationId="{E60A0924-BE90-1BBC-C464-54722D27BE59}"/>
          </ac:picMkLst>
        </pc:picChg>
      </pc:sldChg>
      <pc:sldChg chg="addSp delSp modSp add mod">
        <pc:chgData name="Relidzyński Radosław" userId="8541f844-e3cd-4fd9-adb3-a191a2b15153" providerId="ADAL" clId="{6FFF870B-A831-4311-9ABC-A996536549FD}" dt="2024-02-01T18:55:32.885" v="3538" actId="20577"/>
        <pc:sldMkLst>
          <pc:docMk/>
          <pc:sldMk cId="3811533870" sldId="274"/>
        </pc:sldMkLst>
        <pc:spChg chg="mod">
          <ac:chgData name="Relidzyński Radosław" userId="8541f844-e3cd-4fd9-adb3-a191a2b15153" providerId="ADAL" clId="{6FFF870B-A831-4311-9ABC-A996536549FD}" dt="2024-01-29T23:30:26.305" v="3050" actId="115"/>
          <ac:spMkLst>
            <pc:docMk/>
            <pc:sldMk cId="3811533870" sldId="274"/>
            <ac:spMk id="2" creationId="{3F166577-7072-C950-9510-DAB841EED45D}"/>
          </ac:spMkLst>
        </pc:spChg>
        <pc:spChg chg="mod">
          <ac:chgData name="Relidzyński Radosław" userId="8541f844-e3cd-4fd9-adb3-a191a2b15153" providerId="ADAL" clId="{6FFF870B-A831-4311-9ABC-A996536549FD}" dt="2024-01-29T23:55:46.538" v="3112" actId="1076"/>
          <ac:spMkLst>
            <pc:docMk/>
            <pc:sldMk cId="3811533870" sldId="274"/>
            <ac:spMk id="3" creationId="{53623530-9495-18F3-0CD0-4FF981E55838}"/>
          </ac:spMkLst>
        </pc:spChg>
        <pc:spChg chg="del">
          <ac:chgData name="Relidzyński Radosław" userId="8541f844-e3cd-4fd9-adb3-a191a2b15153" providerId="ADAL" clId="{6FFF870B-A831-4311-9ABC-A996536549FD}" dt="2024-01-29T23:47:05.948" v="3061" actId="478"/>
          <ac:spMkLst>
            <pc:docMk/>
            <pc:sldMk cId="3811533870" sldId="274"/>
            <ac:spMk id="4" creationId="{158ECD91-E31A-0C2D-0623-5020DB782553}"/>
          </ac:spMkLst>
        </pc:spChg>
        <pc:spChg chg="add mod">
          <ac:chgData name="Relidzyński Radosław" userId="8541f844-e3cd-4fd9-adb3-a191a2b15153" providerId="ADAL" clId="{6FFF870B-A831-4311-9ABC-A996536549FD}" dt="2024-02-01T18:55:32.885" v="3538" actId="20577"/>
          <ac:spMkLst>
            <pc:docMk/>
            <pc:sldMk cId="3811533870" sldId="274"/>
            <ac:spMk id="4" creationId="{DE132F42-71A9-0E29-CFAF-D5E2BBAC7DA3}"/>
          </ac:spMkLst>
        </pc:spChg>
        <pc:picChg chg="add mod modCrop">
          <ac:chgData name="Relidzyński Radosław" userId="8541f844-e3cd-4fd9-adb3-a191a2b15153" providerId="ADAL" clId="{6FFF870B-A831-4311-9ABC-A996536549FD}" dt="2024-01-29T23:56:19.985" v="3138" actId="1076"/>
          <ac:picMkLst>
            <pc:docMk/>
            <pc:sldMk cId="3811533870" sldId="274"/>
            <ac:picMk id="6" creationId="{2AF06F81-5E8B-5777-BD6E-C51BBA505C34}"/>
          </ac:picMkLst>
        </pc:picChg>
        <pc:picChg chg="add mod">
          <ac:chgData name="Relidzyński Radosław" userId="8541f844-e3cd-4fd9-adb3-a191a2b15153" providerId="ADAL" clId="{6FFF870B-A831-4311-9ABC-A996536549FD}" dt="2024-01-29T23:55:55.962" v="3121" actId="1076"/>
          <ac:picMkLst>
            <pc:docMk/>
            <pc:sldMk cId="3811533870" sldId="274"/>
            <ac:picMk id="3074" creationId="{E65D716B-77FA-7FF6-7886-BD3645753337}"/>
          </ac:picMkLst>
        </pc:picChg>
        <pc:picChg chg="add mod">
          <ac:chgData name="Relidzyński Radosław" userId="8541f844-e3cd-4fd9-adb3-a191a2b15153" providerId="ADAL" clId="{6FFF870B-A831-4311-9ABC-A996536549FD}" dt="2024-01-29T23:56:22.287" v="3140" actId="1076"/>
          <ac:picMkLst>
            <pc:docMk/>
            <pc:sldMk cId="3811533870" sldId="274"/>
            <ac:picMk id="3076" creationId="{6FDEF4EC-7E31-A7A4-BD0F-922D402B1C37}"/>
          </ac:picMkLst>
        </pc:picChg>
        <pc:picChg chg="add mod">
          <ac:chgData name="Relidzyński Radosław" userId="8541f844-e3cd-4fd9-adb3-a191a2b15153" providerId="ADAL" clId="{6FFF870B-A831-4311-9ABC-A996536549FD}" dt="2024-01-29T23:51:55.082" v="3073" actId="1076"/>
          <ac:picMkLst>
            <pc:docMk/>
            <pc:sldMk cId="3811533870" sldId="274"/>
            <ac:picMk id="3078" creationId="{BFA51C57-72F7-3B7A-624D-CA5CDAAF0EFD}"/>
          </ac:picMkLst>
        </pc:picChg>
        <pc:picChg chg="add mod">
          <ac:chgData name="Relidzyński Radosław" userId="8541f844-e3cd-4fd9-adb3-a191a2b15153" providerId="ADAL" clId="{6FFF870B-A831-4311-9ABC-A996536549FD}" dt="2024-01-29T23:56:13.411" v="3133" actId="1076"/>
          <ac:picMkLst>
            <pc:docMk/>
            <pc:sldMk cId="3811533870" sldId="274"/>
            <ac:picMk id="3080" creationId="{DDC6D473-BB71-ED02-E93C-92104A431040}"/>
          </ac:picMkLst>
        </pc:picChg>
        <pc:picChg chg="add mod">
          <ac:chgData name="Relidzyński Radosław" userId="8541f844-e3cd-4fd9-adb3-a191a2b15153" providerId="ADAL" clId="{6FFF870B-A831-4311-9ABC-A996536549FD}" dt="2024-01-29T23:56:29.811" v="3142" actId="1076"/>
          <ac:picMkLst>
            <pc:docMk/>
            <pc:sldMk cId="3811533870" sldId="274"/>
            <ac:picMk id="3082" creationId="{78D83B84-DF52-03BD-DEAF-CB5564E41848}"/>
          </ac:picMkLst>
        </pc:picChg>
        <pc:picChg chg="add mod">
          <ac:chgData name="Relidzyński Radosław" userId="8541f844-e3cd-4fd9-adb3-a191a2b15153" providerId="ADAL" clId="{6FFF870B-A831-4311-9ABC-A996536549FD}" dt="2024-01-29T23:56:23.671" v="3141" actId="1076"/>
          <ac:picMkLst>
            <pc:docMk/>
            <pc:sldMk cId="3811533870" sldId="274"/>
            <ac:picMk id="3084" creationId="{F137A2C0-0BEA-EC96-59E8-F10A8C43B504}"/>
          </ac:picMkLst>
        </pc:picChg>
      </pc:sldChg>
      <pc:sldChg chg="addSp delSp modSp add mod">
        <pc:chgData name="Relidzyński Radosław" userId="8541f844-e3cd-4fd9-adb3-a191a2b15153" providerId="ADAL" clId="{6FFF870B-A831-4311-9ABC-A996536549FD}" dt="2024-02-01T18:55:43.042" v="3544" actId="20577"/>
        <pc:sldMkLst>
          <pc:docMk/>
          <pc:sldMk cId="1561499076" sldId="275"/>
        </pc:sldMkLst>
        <pc:spChg chg="mod">
          <ac:chgData name="Relidzyński Radosław" userId="8541f844-e3cd-4fd9-adb3-a191a2b15153" providerId="ADAL" clId="{6FFF870B-A831-4311-9ABC-A996536549FD}" dt="2024-01-29T23:30:29.215" v="3052" actId="115"/>
          <ac:spMkLst>
            <pc:docMk/>
            <pc:sldMk cId="1561499076" sldId="275"/>
            <ac:spMk id="2" creationId="{3F166577-7072-C950-9510-DAB841EED45D}"/>
          </ac:spMkLst>
        </pc:spChg>
        <pc:spChg chg="add mod">
          <ac:chgData name="Relidzyński Radosław" userId="8541f844-e3cd-4fd9-adb3-a191a2b15153" providerId="ADAL" clId="{6FFF870B-A831-4311-9ABC-A996536549FD}" dt="2024-02-01T18:55:43.042" v="3544" actId="20577"/>
          <ac:spMkLst>
            <pc:docMk/>
            <pc:sldMk cId="1561499076" sldId="275"/>
            <ac:spMk id="3" creationId="{44835DE3-E2C4-A050-B328-853A0394BFCF}"/>
          </ac:spMkLst>
        </pc:spChg>
        <pc:spChg chg="del">
          <ac:chgData name="Relidzyński Radosław" userId="8541f844-e3cd-4fd9-adb3-a191a2b15153" providerId="ADAL" clId="{6FFF870B-A831-4311-9ABC-A996536549FD}" dt="2024-01-30T00:04:22.879" v="3304" actId="478"/>
          <ac:spMkLst>
            <pc:docMk/>
            <pc:sldMk cId="1561499076" sldId="275"/>
            <ac:spMk id="3" creationId="{53623530-9495-18F3-0CD0-4FF981E55838}"/>
          </ac:spMkLst>
        </pc:spChg>
        <pc:spChg chg="mod">
          <ac:chgData name="Relidzyński Radosław" userId="8541f844-e3cd-4fd9-adb3-a191a2b15153" providerId="ADAL" clId="{6FFF870B-A831-4311-9ABC-A996536549FD}" dt="2024-01-30T00:22:06.983" v="3343" actId="20577"/>
          <ac:spMkLst>
            <pc:docMk/>
            <pc:sldMk cId="1561499076" sldId="275"/>
            <ac:spMk id="4" creationId="{158ECD91-E31A-0C2D-0623-5020DB782553}"/>
          </ac:spMkLst>
        </pc:spChg>
        <pc:picChg chg="add mod">
          <ac:chgData name="Relidzyński Radosław" userId="8541f844-e3cd-4fd9-adb3-a191a2b15153" providerId="ADAL" clId="{6FFF870B-A831-4311-9ABC-A996536549FD}" dt="2024-01-30T00:22:10.998" v="3345" actId="1076"/>
          <ac:picMkLst>
            <pc:docMk/>
            <pc:sldMk cId="1561499076" sldId="275"/>
            <ac:picMk id="6" creationId="{8DC1115B-3F8A-4056-4470-D83F8817A7CA}"/>
          </ac:picMkLst>
        </pc:picChg>
        <pc:picChg chg="add mod">
          <ac:chgData name="Relidzyński Radosław" userId="8541f844-e3cd-4fd9-adb3-a191a2b15153" providerId="ADAL" clId="{6FFF870B-A831-4311-9ABC-A996536549FD}" dt="2024-01-30T00:22:11.871" v="3346" actId="1076"/>
          <ac:picMkLst>
            <pc:docMk/>
            <pc:sldMk cId="1561499076" sldId="275"/>
            <ac:picMk id="8" creationId="{C1811A9C-074F-A17C-03F2-275172108CBA}"/>
          </ac:picMkLst>
        </pc:picChg>
        <pc:picChg chg="add mod">
          <ac:chgData name="Relidzyński Radosław" userId="8541f844-e3cd-4fd9-adb3-a191a2b15153" providerId="ADAL" clId="{6FFF870B-A831-4311-9ABC-A996536549FD}" dt="2024-01-30T00:22:08.603" v="3344" actId="1076"/>
          <ac:picMkLst>
            <pc:docMk/>
            <pc:sldMk cId="1561499076" sldId="275"/>
            <ac:picMk id="10" creationId="{D5139916-1571-CAAE-AE45-48FE14ECC86D}"/>
          </ac:picMkLst>
        </pc:picChg>
        <pc:picChg chg="add del mod modCrop">
          <ac:chgData name="Relidzyński Radosław" userId="8541f844-e3cd-4fd9-adb3-a191a2b15153" providerId="ADAL" clId="{6FFF870B-A831-4311-9ABC-A996536549FD}" dt="2024-01-30T00:21:52.908" v="3336" actId="478"/>
          <ac:picMkLst>
            <pc:docMk/>
            <pc:sldMk cId="1561499076" sldId="275"/>
            <ac:picMk id="12" creationId="{5BCEAC8A-0929-5736-D1AA-5F9A975CAB40}"/>
          </ac:picMkLst>
        </pc:picChg>
        <pc:picChg chg="add mod">
          <ac:chgData name="Relidzyński Radosław" userId="8541f844-e3cd-4fd9-adb3-a191a2b15153" providerId="ADAL" clId="{6FFF870B-A831-4311-9ABC-A996536549FD}" dt="2024-01-30T00:22:04.853" v="3342" actId="1076"/>
          <ac:picMkLst>
            <pc:docMk/>
            <pc:sldMk cId="1561499076" sldId="275"/>
            <ac:picMk id="14" creationId="{09F1ECE8-705C-B366-A149-4CC52BBC3249}"/>
          </ac:picMkLst>
        </pc:picChg>
      </pc:sldChg>
      <pc:sldChg chg="addSp delSp modSp add mod ord">
        <pc:chgData name="Relidzyński Radosław" userId="8541f844-e3cd-4fd9-adb3-a191a2b15153" providerId="ADAL" clId="{6FFF870B-A831-4311-9ABC-A996536549FD}" dt="2024-02-01T18:55:38.509" v="3541" actId="20577"/>
        <pc:sldMkLst>
          <pc:docMk/>
          <pc:sldMk cId="2041739041" sldId="276"/>
        </pc:sldMkLst>
        <pc:spChg chg="mod">
          <ac:chgData name="Relidzyński Radosław" userId="8541f844-e3cd-4fd9-adb3-a191a2b15153" providerId="ADAL" clId="{6FFF870B-A831-4311-9ABC-A996536549FD}" dt="2024-01-29T23:30:32.656" v="3054" actId="115"/>
          <ac:spMkLst>
            <pc:docMk/>
            <pc:sldMk cId="2041739041" sldId="276"/>
            <ac:spMk id="2" creationId="{3F166577-7072-C950-9510-DAB841EED45D}"/>
          </ac:spMkLst>
        </pc:spChg>
        <pc:spChg chg="mod">
          <ac:chgData name="Relidzyński Radosław" userId="8541f844-e3cd-4fd9-adb3-a191a2b15153" providerId="ADAL" clId="{6FFF870B-A831-4311-9ABC-A996536549FD}" dt="2024-01-30T00:02:45.336" v="3216" actId="20577"/>
          <ac:spMkLst>
            <pc:docMk/>
            <pc:sldMk cId="2041739041" sldId="276"/>
            <ac:spMk id="3" creationId="{53623530-9495-18F3-0CD0-4FF981E55838}"/>
          </ac:spMkLst>
        </pc:spChg>
        <pc:spChg chg="del">
          <ac:chgData name="Relidzyński Radosław" userId="8541f844-e3cd-4fd9-adb3-a191a2b15153" providerId="ADAL" clId="{6FFF870B-A831-4311-9ABC-A996536549FD}" dt="2024-01-30T00:03:25.014" v="3217" actId="478"/>
          <ac:spMkLst>
            <pc:docMk/>
            <pc:sldMk cId="2041739041" sldId="276"/>
            <ac:spMk id="4" creationId="{158ECD91-E31A-0C2D-0623-5020DB782553}"/>
          </ac:spMkLst>
        </pc:spChg>
        <pc:spChg chg="add mod">
          <ac:chgData name="Relidzyński Radosław" userId="8541f844-e3cd-4fd9-adb3-a191a2b15153" providerId="ADAL" clId="{6FFF870B-A831-4311-9ABC-A996536549FD}" dt="2024-02-01T18:55:38.509" v="3541" actId="20577"/>
          <ac:spMkLst>
            <pc:docMk/>
            <pc:sldMk cId="2041739041" sldId="276"/>
            <ac:spMk id="4" creationId="{F7FF0F17-3A5E-DBE6-58BA-B10DDADD4344}"/>
          </ac:spMkLst>
        </pc:spChg>
        <pc:picChg chg="add mod">
          <ac:chgData name="Relidzyński Radosław" userId="8541f844-e3cd-4fd9-adb3-a191a2b15153" providerId="ADAL" clId="{6FFF870B-A831-4311-9ABC-A996536549FD}" dt="2024-01-30T00:03:27.612" v="3218" actId="1076"/>
          <ac:picMkLst>
            <pc:docMk/>
            <pc:sldMk cId="2041739041" sldId="276"/>
            <ac:picMk id="5" creationId="{612487BD-528A-A52D-8CEC-7D68008CBA28}"/>
          </ac:picMkLst>
        </pc:picChg>
      </pc:sldChg>
      <pc:sldChg chg="addSp delSp modSp add mod">
        <pc:chgData name="Relidzyński Radosław" userId="8541f844-e3cd-4fd9-adb3-a191a2b15153" providerId="ADAL" clId="{6FFF870B-A831-4311-9ABC-A996536549FD}" dt="2024-02-01T18:56:04.744" v="3556" actId="20577"/>
        <pc:sldMkLst>
          <pc:docMk/>
          <pc:sldMk cId="3791273601" sldId="277"/>
        </pc:sldMkLst>
        <pc:spChg chg="mod">
          <ac:chgData name="Relidzyński Radosław" userId="8541f844-e3cd-4fd9-adb3-a191a2b15153" providerId="ADAL" clId="{6FFF870B-A831-4311-9ABC-A996536549FD}" dt="2024-01-29T22:34:08.433" v="1849" actId="20577"/>
          <ac:spMkLst>
            <pc:docMk/>
            <pc:sldMk cId="3791273601" sldId="277"/>
            <ac:spMk id="2" creationId="{3F166577-7072-C950-9510-DAB841EED45D}"/>
          </ac:spMkLst>
        </pc:spChg>
        <pc:spChg chg="del">
          <ac:chgData name="Relidzyński Radosław" userId="8541f844-e3cd-4fd9-adb3-a191a2b15153" providerId="ADAL" clId="{6FFF870B-A831-4311-9ABC-A996536549FD}" dt="2024-01-29T22:34:42.411" v="1852" actId="478"/>
          <ac:spMkLst>
            <pc:docMk/>
            <pc:sldMk cId="3791273601" sldId="277"/>
            <ac:spMk id="3" creationId="{53623530-9495-18F3-0CD0-4FF981E55838}"/>
          </ac:spMkLst>
        </pc:spChg>
        <pc:spChg chg="add mod">
          <ac:chgData name="Relidzyński Radosław" userId="8541f844-e3cd-4fd9-adb3-a191a2b15153" providerId="ADAL" clId="{6FFF870B-A831-4311-9ABC-A996536549FD}" dt="2024-02-01T18:56:04.744" v="3556" actId="20577"/>
          <ac:spMkLst>
            <pc:docMk/>
            <pc:sldMk cId="3791273601" sldId="277"/>
            <ac:spMk id="3" creationId="{C98B6A3C-0247-521C-94FF-8C8DB81D2985}"/>
          </ac:spMkLst>
        </pc:spChg>
        <pc:spChg chg="del">
          <ac:chgData name="Relidzyński Radosław" userId="8541f844-e3cd-4fd9-adb3-a191a2b15153" providerId="ADAL" clId="{6FFF870B-A831-4311-9ABC-A996536549FD}" dt="2024-01-29T22:34:43.762" v="1853" actId="478"/>
          <ac:spMkLst>
            <pc:docMk/>
            <pc:sldMk cId="3791273601" sldId="277"/>
            <ac:spMk id="4" creationId="{158ECD91-E31A-0C2D-0623-5020DB782553}"/>
          </ac:spMkLst>
        </pc:spChg>
        <pc:picChg chg="add mod">
          <ac:chgData name="Relidzyński Radosław" userId="8541f844-e3cd-4fd9-adb3-a191a2b15153" providerId="ADAL" clId="{6FFF870B-A831-4311-9ABC-A996536549FD}" dt="2024-01-29T22:35:56.530" v="1861" actId="14100"/>
          <ac:picMkLst>
            <pc:docMk/>
            <pc:sldMk cId="3791273601" sldId="277"/>
            <ac:picMk id="6" creationId="{0E4D463D-35FD-B7E7-DFFF-6E8DED15E667}"/>
          </ac:picMkLst>
        </pc:picChg>
        <pc:picChg chg="add del mod">
          <ac:chgData name="Relidzyński Radosław" userId="8541f844-e3cd-4fd9-adb3-a191a2b15153" providerId="ADAL" clId="{6FFF870B-A831-4311-9ABC-A996536549FD}" dt="2024-01-29T22:36:06.884" v="1862" actId="478"/>
          <ac:picMkLst>
            <pc:docMk/>
            <pc:sldMk cId="3791273601" sldId="277"/>
            <ac:picMk id="8" creationId="{5F5E8BB5-3ECB-C9A1-8F61-250FD6006D54}"/>
          </ac:picMkLst>
        </pc:picChg>
        <pc:picChg chg="add del mod">
          <ac:chgData name="Relidzyński Radosław" userId="8541f844-e3cd-4fd9-adb3-a191a2b15153" providerId="ADAL" clId="{6FFF870B-A831-4311-9ABC-A996536549FD}" dt="2024-01-29T22:36:20.598" v="1867" actId="478"/>
          <ac:picMkLst>
            <pc:docMk/>
            <pc:sldMk cId="3791273601" sldId="277"/>
            <ac:picMk id="10" creationId="{52CF6193-8A96-8D54-BF8F-CCCAB86FC27F}"/>
          </ac:picMkLst>
        </pc:picChg>
        <pc:picChg chg="add mod">
          <ac:chgData name="Relidzyński Radosław" userId="8541f844-e3cd-4fd9-adb3-a191a2b15153" providerId="ADAL" clId="{6FFF870B-A831-4311-9ABC-A996536549FD}" dt="2024-01-29T22:36:27.689" v="1871" actId="1076"/>
          <ac:picMkLst>
            <pc:docMk/>
            <pc:sldMk cId="3791273601" sldId="277"/>
            <ac:picMk id="12" creationId="{0A3C8B65-9F4E-0C8D-FCB1-557F445432AE}"/>
          </ac:picMkLst>
        </pc:picChg>
      </pc:sldChg>
      <pc:sldChg chg="modSp add del mod">
        <pc:chgData name="Relidzyński Radosław" userId="8541f844-e3cd-4fd9-adb3-a191a2b15153" providerId="ADAL" clId="{6FFF870B-A831-4311-9ABC-A996536549FD}" dt="2024-01-29T22:40:24.492" v="1887" actId="47"/>
        <pc:sldMkLst>
          <pc:docMk/>
          <pc:sldMk cId="4285044055" sldId="278"/>
        </pc:sldMkLst>
        <pc:spChg chg="mod">
          <ac:chgData name="Relidzyński Radosław" userId="8541f844-e3cd-4fd9-adb3-a191a2b15153" providerId="ADAL" clId="{6FFF870B-A831-4311-9ABC-A996536549FD}" dt="2024-01-29T22:37:07.563" v="1884" actId="20577"/>
          <ac:spMkLst>
            <pc:docMk/>
            <pc:sldMk cId="4285044055" sldId="278"/>
            <ac:spMk id="4" creationId="{D7F547CE-0087-C226-9636-79F31534A881}"/>
          </ac:spMkLst>
        </pc:spChg>
      </pc:sldChg>
      <pc:sldMasterChg chg="delSldLayout modSldLayout">
        <pc:chgData name="Relidzyński Radosław" userId="8541f844-e3cd-4fd9-adb3-a191a2b15153" providerId="ADAL" clId="{6FFF870B-A831-4311-9ABC-A996536549FD}" dt="2024-01-29T21:38:37.226" v="667" actId="47"/>
        <pc:sldMasterMkLst>
          <pc:docMk/>
          <pc:sldMasterMk cId="3256251164" sldId="2147483720"/>
        </pc:sldMasterMkLst>
        <pc:sldLayoutChg chg="delSp del">
          <pc:chgData name="Relidzyński Radosław" userId="8541f844-e3cd-4fd9-adb3-a191a2b15153" providerId="ADAL" clId="{6FFF870B-A831-4311-9ABC-A996536549FD}" dt="2024-01-29T21:38:37.226" v="667" actId="47"/>
          <pc:sldLayoutMkLst>
            <pc:docMk/>
            <pc:sldMasterMk cId="3256251164" sldId="2147483720"/>
            <pc:sldLayoutMk cId="1574896808" sldId="2147483740"/>
          </pc:sldLayoutMkLst>
          <pc:cxnChg chg="del">
            <ac:chgData name="Relidzyński Radosław" userId="8541f844-e3cd-4fd9-adb3-a191a2b15153" providerId="ADAL" clId="{6FFF870B-A831-4311-9ABC-A996536549FD}" dt="2024-01-29T21:09:31.459" v="9"/>
            <ac:cxnSpMkLst>
              <pc:docMk/>
              <pc:sldMasterMk cId="3256251164" sldId="2147483720"/>
              <pc:sldLayoutMk cId="1574896808" sldId="2147483740"/>
              <ac:cxnSpMk id="33" creationId="{00000000-0000-0000-0000-000000000000}"/>
            </ac:cxnSpMkLst>
          </pc:cxnChg>
        </pc:sldLayoutChg>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oleObject" Target="file:///C:\Users\radek\PycharmProjects\TAL_sudoku\performance_results\performance_resul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3"/>
    </mc:Choice>
    <mc:Fallback>
      <c:style val="13"/>
    </mc:Fallback>
  </mc:AlternateContent>
  <c:chart>
    <c:title>
      <c:tx>
        <c:rich>
          <a:bodyPr/>
          <a:lstStyle/>
          <a:p>
            <a:pPr>
              <a:defRPr/>
            </a:pPr>
            <a:r>
              <a:rPr lang="en-US"/>
              <a:t>Average Time Performance Comparison</a:t>
            </a:r>
          </a:p>
        </c:rich>
      </c:tx>
      <c:overlay val="0"/>
    </c:title>
    <c:autoTitleDeleted val="0"/>
    <c:plotArea>
      <c:layout/>
      <c:lineChart>
        <c:grouping val="standard"/>
        <c:varyColors val="0"/>
        <c:ser>
          <c:idx val="0"/>
          <c:order val="0"/>
          <c:tx>
            <c:strRef>
              <c:f>'Average Performance Comparison'!$B$1</c:f>
              <c:strCache>
                <c:ptCount val="1"/>
                <c:pt idx="0">
                  <c:v>exact_time</c:v>
                </c:pt>
              </c:strCache>
            </c:strRef>
          </c:tx>
          <c:spPr>
            <a:ln>
              <a:prstDash val="solid"/>
            </a:ln>
          </c:spPr>
          <c:marker>
            <c:symbol val="none"/>
          </c:marker>
          <c:cat>
            <c:numRef>
              <c:f>'Average Performance Comparison'!$A$2:$A$9</c:f>
              <c:numCache>
                <c:formatCode>General</c:formatCode>
                <c:ptCount val="8"/>
                <c:pt idx="0">
                  <c:v>1</c:v>
                </c:pt>
                <c:pt idx="1">
                  <c:v>2</c:v>
                </c:pt>
                <c:pt idx="2">
                  <c:v>3</c:v>
                </c:pt>
                <c:pt idx="3">
                  <c:v>4</c:v>
                </c:pt>
                <c:pt idx="4">
                  <c:v>5</c:v>
                </c:pt>
                <c:pt idx="5">
                  <c:v>6</c:v>
                </c:pt>
                <c:pt idx="6">
                  <c:v>7</c:v>
                </c:pt>
                <c:pt idx="7">
                  <c:v>8</c:v>
                </c:pt>
              </c:numCache>
            </c:numRef>
          </c:cat>
          <c:val>
            <c:numRef>
              <c:f>'Average Performance Comparison'!$B$2:$B$9</c:f>
              <c:numCache>
                <c:formatCode>General</c:formatCode>
                <c:ptCount val="8"/>
                <c:pt idx="0">
                  <c:v>0</c:v>
                </c:pt>
                <c:pt idx="1">
                  <c:v>6.6378381517198356E-4</c:v>
                </c:pt>
                <c:pt idx="2">
                  <c:v>5.8249897427029079E-3</c:v>
                </c:pt>
                <c:pt idx="3">
                  <c:v>6.6299411985609263E-2</c:v>
                </c:pt>
                <c:pt idx="4">
                  <c:v>0.52689928478664827</c:v>
                </c:pt>
                <c:pt idx="5">
                  <c:v>4.3228525055779352</c:v>
                </c:pt>
                <c:pt idx="6">
                  <c:v>33.082567771275841</c:v>
                </c:pt>
                <c:pt idx="7">
                  <c:v>338.97297414143878</c:v>
                </c:pt>
              </c:numCache>
            </c:numRef>
          </c:val>
          <c:smooth val="0"/>
          <c:extLst>
            <c:ext xmlns:c16="http://schemas.microsoft.com/office/drawing/2014/chart" uri="{C3380CC4-5D6E-409C-BE32-E72D297353CC}">
              <c16:uniqueId val="{00000000-1D2F-4DA1-932E-D6143A2EA548}"/>
            </c:ext>
          </c:extLst>
        </c:ser>
        <c:dLbls>
          <c:showLegendKey val="0"/>
          <c:showVal val="0"/>
          <c:showCatName val="0"/>
          <c:showSerName val="0"/>
          <c:showPercent val="0"/>
          <c:showBubbleSize val="0"/>
        </c:dLbls>
        <c:smooth val="0"/>
        <c:axId val="10"/>
        <c:axId val="100"/>
      </c:lineChart>
      <c:catAx>
        <c:axId val="10"/>
        <c:scaling>
          <c:orientation val="minMax"/>
        </c:scaling>
        <c:delete val="0"/>
        <c:axPos val="b"/>
        <c:title>
          <c:tx>
            <c:rich>
              <a:bodyPr/>
              <a:lstStyle/>
              <a:p>
                <a:pPr>
                  <a:defRPr/>
                </a:pPr>
                <a:r>
                  <a:rPr lang="en-US"/>
                  <a:t>Number of empty cells</a:t>
                </a:r>
              </a:p>
            </c:rich>
          </c:tx>
          <c:overlay val="0"/>
        </c:title>
        <c:numFmt formatCode="General" sourceLinked="1"/>
        <c:majorTickMark val="none"/>
        <c:minorTickMark val="none"/>
        <c:tickLblPos val="nextTo"/>
        <c:crossAx val="100"/>
        <c:crosses val="autoZero"/>
        <c:auto val="0"/>
        <c:lblAlgn val="ctr"/>
        <c:lblOffset val="100"/>
        <c:noMultiLvlLbl val="0"/>
      </c:catAx>
      <c:valAx>
        <c:axId val="100"/>
        <c:scaling>
          <c:orientation val="minMax"/>
        </c:scaling>
        <c:delete val="0"/>
        <c:axPos val="l"/>
        <c:majorGridlines/>
        <c:title>
          <c:tx>
            <c:rich>
              <a:bodyPr/>
              <a:lstStyle/>
              <a:p>
                <a:pPr>
                  <a:defRPr/>
                </a:pPr>
                <a:r>
                  <a:rPr lang="en-US"/>
                  <a:t>Average Time Performance</a:t>
                </a:r>
              </a:p>
            </c:rich>
          </c:tx>
          <c:overlay val="0"/>
        </c:title>
        <c:numFmt formatCode="General" sourceLinked="1"/>
        <c:majorTickMark val="none"/>
        <c:minorTickMark val="none"/>
        <c:tickLblPos val="nextTo"/>
        <c:crossAx val="10"/>
        <c:crosses val="autoZero"/>
        <c:crossBetween val="between"/>
      </c:valAx>
    </c:plotArea>
    <c:legend>
      <c:legendPos val="r"/>
      <c:overlay val="0"/>
    </c:legend>
    <c:plotVisOnly val="1"/>
    <c:dispBlanksAs val="gap"/>
    <c:showDLblsOverMax val="0"/>
  </c:chart>
  <c:externalData r:id="rId1">
    <c:autoUpdate val="0"/>
  </c:externalData>
</c:chartSpace>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6:49:40.751"/>
    </inkml:context>
    <inkml:brush xml:id="br0">
      <inkml:brushProperty name="width" value="0.05" units="cm"/>
      <inkml:brushProperty name="height" value="0.05" units="cm"/>
    </inkml:brush>
  </inkml:definitions>
  <inkml:trace contextRef="#ctx0" brushRef="#br0">0 1 24575,'0'5'0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2:58.225"/>
    </inkml:context>
    <inkml:brush xml:id="br0">
      <inkml:brushProperty name="width" value="0.05" units="cm"/>
      <inkml:brushProperty name="height" value="0.05" units="cm"/>
    </inkml:brush>
  </inkml:definitions>
  <inkml:trace contextRef="#ctx0" brushRef="#br0">709 111 24575,'0'-5'0,"0"1"0,0 0 0,0 0 0,-1 0 0,0 0 0,0 0 0,0 0 0,0 0 0,0 0 0,-1 0 0,0 0 0,0 0 0,0 1 0,0-1 0,0 1 0,-1 0 0,1-1 0,-1 1 0,0 0 0,0 1 0,0-1 0,-1 0 0,1 1 0,-1 0 0,1 0 0,-1 0 0,0 0 0,0 0 0,1 1 0,-1 0 0,-6-2 0,-12 0 0,0 0 0,1 1 0,-1 1 0,-42 3 0,17 0 0,28-1 0,0 0 0,0 1 0,1 1 0,-1 1 0,1 0 0,0 2 0,0 0 0,0 1 0,1 0 0,0 2 0,-23 14 0,25-13 0,1-1 0,0 2 0,1 0 0,0 1 0,1 0 0,0 1 0,1 0 0,1 1 0,0 0 0,0 1 0,2 0 0,0 0 0,1 1 0,0 0 0,1 0 0,1 1 0,0 0 0,2-1 0,0 2 0,0-1 0,2 0 0,0 20 0,1-30 0,-1 4 0,1 0 0,0-1 0,0 1 0,1 0 0,1 0 0,0 0 0,0-1 0,1 1 0,0-1 0,1 0 0,0 0 0,1 0 0,10 16 0,-10-18 0,0-1 0,1 0 0,0 0 0,0-1 0,0 0 0,1 0 0,0 0 0,1-1 0,-1 0 0,1 0 0,0-1 0,0 0 0,0 0 0,0-1 0,1 0 0,0-1 0,-1 1 0,1-2 0,0 1 0,0-1 0,0-1 0,16 0 0,23-1 0,-8 0 0,1 1 0,79 11 0,-80-5 0,0-2 0,0-2 0,0-2 0,47-5 0,-77 4-97,0-1-1,-1-1 1,1 0-1,0 0 1,-1-1-1,0 0 1,0 0-1,0-1 1,0 0-1,-1-1 1,0 0-1,0 0 0,7-8 1,-4 3-6729</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3:09.179"/>
    </inkml:context>
    <inkml:brush xml:id="br0">
      <inkml:brushProperty name="width" value="0.05" units="cm"/>
      <inkml:brushProperty name="height" value="0.05" units="cm"/>
    </inkml:brush>
  </inkml:definitions>
  <inkml:trace contextRef="#ctx0" brushRef="#br0">4 753 24575,'-1'-60'0,"-1"34"0,1-1 0,2 1 0,0 0 0,2 0 0,1 0 0,1 0 0,12-38 0,92-212 0,-93 228 0,-12 34 0,1 0 0,0 0 0,1 0 0,13-21 0,-9 100 0,0 3 0,-5-29 0,20 72 0,-25-110 0,0 1 0,0-1 0,1 1 0,-1-1 0,1 1 0,0-1 0,-1 1 0,1-1 0,0 1 0,0-1 0,0 0 0,0 1 0,0-1 0,0 0 0,0 0 0,0 0 0,0 0 0,1 0 0,-1 0 0,0 0 0,1 0 0,2 1 0,-3-2 0,1 0 0,-1 0 0,1-1 0,-1 1 0,0 0 0,1-1 0,-1 1 0,0-1 0,1 1 0,-1-1 0,0 0 0,0 0 0,1 1 0,-1-1 0,0 0 0,0 0 0,0 0 0,0 0 0,1-3 0,4-3 0,0-1 0,-1-1 0,0 1 0,0-1 0,-1 0 0,3-10 0,14-53 0,-7 23 0,33-80 0,-47 129 0,0-1 0,0 1 0,0-1 0,0 1 0,0-1 0,1 1 0,-1-1 0,0 1 0,0 0 0,0-1 0,1 1 0,-1-1 0,0 1 0,1 0 0,-1-1 0,0 1 0,0 0 0,1 0 0,-1-1 0,1 1 0,-1 0 0,0 0 0,1-1 0,-1 1 0,1 0 0,-1 0 0,1 0 0,-1 0 0,0-1 0,1 1 0,-1 0 0,1 0 0,-1 0 0,1 0 0,-1 0 0,1 0 0,10 16 0,3 30 0,-14-44 0,7 35 0,-2 1 0,0 42 0,-3-39 0,10 59 0,1-47 0,-7-28 0,-1 0 0,-1 0 0,2 47 0,-7-56-105,1-12 21,-1-1 0,1 1 0,0 0 0,0 0 0,0 0 0,0 0 0,1 0 0,-1 0 0,1 0 0,0-1 0,0 1 0,1 0 0,-1-1 0,3 5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3:11.019"/>
    </inkml:context>
    <inkml:brush xml:id="br0">
      <inkml:brushProperty name="width" value="0.05" units="cm"/>
      <inkml:brushProperty name="height" value="0.05" units="cm"/>
    </inkml:brush>
  </inkml:definitions>
  <inkml:trace contextRef="#ctx0" brushRef="#br0">476 467 24575,'0'-6'0,"-1"0"0,0 0 0,0 1 0,-1-1 0,0 1 0,0-1 0,0 1 0,-1 0 0,1 0 0,-1 0 0,-6-8 0,-47-52 0,38 46 0,7 8 0,0 1 0,-1 0 0,-1 1 0,0 0 0,0 1 0,-1 0 0,1 1 0,-2 1 0,1 0 0,-25-6 0,27 8 0,7 2 0,-1-1 0,1 0 0,-1 0 0,1 0 0,0-1 0,0 0 0,1 0 0,-1 0 0,1 0 0,0-1 0,0 0 0,-7-10 0,-23-24 0,34 38 0,-1 0 0,1 1 0,-1-1 0,1 1 0,-1-1 0,1 1 0,-1-1 0,0 1 0,1-1 0,-1 1 0,0 0 0,0-1 0,1 1 0,-1 0 0,0 0 0,0 0 0,1-1 0,-1 1 0,0 0 0,0 0 0,1 0 0,-1 0 0,0 0 0,0 0 0,0 0 0,1 1 0,-1-1 0,0 0 0,-1 1 0,1 0 0,0 0 0,-1 0 0,1 1 0,0-1 0,0 1 0,0-1 0,0 1 0,1-1 0,-1 1 0,0-1 0,0 1 0,1-1 0,-1 3 0,-9 67 0,8-55 0,-7 33 0,-21 65 0,27-102 0,1-120 0,3-44 0,-1 150 0,1-1 0,0 0 0,0 1 0,0-1 0,0 1 0,0-1 0,1 1 0,-1 0 0,1-1 0,-1 1 0,1 0 0,0 0 0,0 0 0,0 0 0,0 1 0,0-1 0,0 0 0,1 1 0,-1-1 0,0 1 0,5-2 0,66-21 0,-38 14 0,-28 7-103,2 0-55,-1 0 0,0 0 1,0-1-1,0 0 0,0 0 0,-1-1 1,10-7-1,-8 4-6668</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3:12.315"/>
    </inkml:context>
    <inkml:brush xml:id="br0">
      <inkml:brushProperty name="width" value="0.05" units="cm"/>
      <inkml:brushProperty name="height" value="0.05" units="cm"/>
    </inkml:brush>
  </inkml:definitions>
  <inkml:trace contextRef="#ctx0" brushRef="#br0">1 408 24575,'2'-4'0,"1"1"0,0-1 0,1 1 0,-1 0 0,0 0 0,1 0 0,0 0 0,4-2 0,5-5 0,56-56 0,-24 22 0,1 1 0,61-41 0,-91 71 0,-17 6 0,-29 3 0,0 1 0,26 2 0,-1-1 0,0 0 0,1 0 0,-1-1 0,1 1 0,0-1 0,0 0 0,0 0 0,0 0 0,1-1 0,-1 1 0,1-1 0,0 0 0,-5-7 0,4 5 0,0 0 0,-1 1 0,0 0 0,0 0 0,-10-8 0,-15 1 0,27 11 0,12 2 0,3-1 0,20 3 0,0 1 0,1 1 0,55 17 0,-86-21 0,0 0 0,0 0 0,1 1 0,-1-1 0,0 1 0,0-1 0,-1 1 0,1-1 0,0 1 0,-1 0 0,1 0 0,-1 0 0,1 0 0,-1 0 0,0 0 0,0 1 0,0-1 0,0 0 0,0 0 0,0 1 0,-1-1 0,1 1 0,-1-1 0,0 1 0,0 2 0,1 12 0,0 0 0,-4 29 0,1-17 0,1 112-1365,1-125-5461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3:13.412"/>
    </inkml:context>
    <inkml:brush xml:id="br0">
      <inkml:brushProperty name="width" value="0.05" units="cm"/>
      <inkml:brushProperty name="height" value="0.05" units="cm"/>
    </inkml:brush>
  </inkml:definitions>
  <inkml:trace contextRef="#ctx0" brushRef="#br0">1 1 24575,'3'1'0,"1"0"0,0 1 0,-1-1 0,1 1 0,-1 0 0,0 1 0,0-1 0,0 0 0,0 1 0,0 0 0,5 5 0,11 9 0,19 6 0,2-2 0,0-1 0,68 23 0,-96-39 0,-5-1 0,0 1 0,-1 0 0,1 0 0,-1 0 0,1 1 0,-1 0 0,-1 0 0,1 1 0,-1-1 0,0 1 0,0 0 0,-1 0 0,1 1 0,-1 0 0,3 7 0,22 32 0,-28-45 0,0 0 0,-1 0 0,1 0 0,0 0 0,0 0 0,0 0 0,-1 0 0,1 0 0,0 0 0,0-1 0,0 1 0,1 0 0,-1-1 0,0 1 0,0-1 0,0 1 0,2 0 0,-2-1 0,-1 0 0,0-1 0,1 1 0,-1 0 0,1 0 0,-1 0 0,1-1 0,-1 1 0,1 0 0,-1-1 0,0 1 0,1 0 0,-1-1 0,0 1 0,1 0 0,-1-1 0,0 1 0,1-1 0,-1 1 0,0 0 0,0-1 0,1 1 0,-1-1 0,0 1 0,0-1 0,0 1 0,0-1 0,0 0 0,1-2 0,-1-1 0,1 1 0,-1-1 0,0 1 0,0-1 0,0 1 0,-1-1 0,0 1 0,1-1 0,-1 1 0,-1-4 0,-23-39 0,20 39 0,1-1 0,-1 1 0,1-1 0,1 0 0,0 0 0,0-1 0,0 1 0,1 0 0,1-1 0,-2-14 0,4-76 0,1 135 0,11 67 0,-13-99 0,0 0 0,1-1 0,-1 1 0,0 0 0,-1 0 0,1 0 0,-1-1 0,0 1 0,0 0 0,0-1 0,0 1 0,-1-1 0,1 1 0,-1-1 0,0 0 0,0 1 0,0-1 0,0 0 0,-1 0 0,1 0 0,-1-1 0,0 1 0,-5 3 0,-7 5 0,-2-1 0,1 0 0,-31 13 0,-11 6 0,45-21-1365,3-1-5461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16:56.011"/>
    </inkml:context>
    <inkml:brush xml:id="br0">
      <inkml:brushProperty name="width" value="0.05" units="cm"/>
      <inkml:brushProperty name="height" value="0.05" units="cm"/>
    </inkml:brush>
  </inkml:definitions>
  <inkml:trace contextRef="#ctx0" brushRef="#br0">1 1 24575,'0'0'-8191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6:23:57.060"/>
    </inkml:context>
    <inkml:brush xml:id="br0">
      <inkml:brushProperty name="width" value="0.05" units="cm"/>
      <inkml:brushProperty name="height" value="0.05" units="cm"/>
    </inkml:brush>
  </inkml:definitions>
  <inkml:trace contextRef="#ctx0" brushRef="#br0">0 6 24575,'0'-6'0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6:47:50.814"/>
    </inkml:context>
    <inkml:brush xml:id="br0">
      <inkml:brushProperty name="width" value="0.05" units="cm"/>
      <inkml:brushProperty name="height" value="0.05" units="cm"/>
    </inkml:brush>
  </inkml:definitions>
  <inkml:trace contextRef="#ctx0" brushRef="#br0">1 1 24575,'5'0'0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6:50:06.552"/>
    </inkml:context>
    <inkml:brush xml:id="br0">
      <inkml:brushProperty name="width" value="0.05" units="cm"/>
      <inkml:brushProperty name="height" value="0.05" units="cm"/>
    </inkml:brush>
  </inkml:definitions>
  <inkml:trace contextRef="#ctx0" brushRef="#br0">1 1 24575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6:50:14.810"/>
    </inkml:context>
    <inkml:brush xml:id="br0">
      <inkml:brushProperty name="width" value="0.05" units="cm"/>
      <inkml:brushProperty name="height" value="0.05" units="cm"/>
    </inkml:brush>
  </inkml:definitions>
  <inkml:trace contextRef="#ctx0" brushRef="#br0">0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2:28.413"/>
    </inkml:context>
    <inkml:brush xml:id="br0">
      <inkml:brushProperty name="width" value="0.05" units="cm"/>
      <inkml:brushProperty name="height" value="0.05" units="cm"/>
    </inkml:brush>
  </inkml:definitions>
  <inkml:trace contextRef="#ctx0" brushRef="#br0">287 4 24575,'-7'0'0,"0"0"0,0 1 0,1 0 0,-1 0 0,1 0 0,-1 1 0,1 0 0,-1 0 0,1 1 0,0 0 0,0 0 0,0 0 0,0 1 0,1 0 0,-1 0 0,1 0 0,0 1 0,0-1 0,-4 7 0,-2 4 0,2 0 0,-1 0 0,2 1 0,0 0 0,-11 33 0,5-6 0,2 1 0,2 0 0,2 1 0,1 0 0,0 63 0,6-84 0,-2 0 0,0 0 0,-8 25 0,6-26 0,0 0 0,2 0 0,-2 34 0,4 10 0,0-38 0,1 0 0,1 0 0,5 29 0,-6-53 0,1-1 0,0 1 0,0-1 0,1 0 0,-1 1 0,1-1 0,0 0 0,0 0 0,0 0 0,1 0 0,-1 0 0,1-1 0,0 1 0,0-1 0,0 0 0,5 4 0,-3-4 0,0 0 0,1-1 0,-1 0 0,0 0 0,1 0 0,0-1 0,-1 0 0,1 0 0,0 0 0,-1-1 0,1 0 0,8 0 0,333 11 0,-55-6 0,-176-6 0,-93-1 0,0 0 0,0-2 0,0-1 0,-1-1 0,0-1 0,38-17 0,29-9 0,-82 32 0,0-1 0,0-1 0,-1 1 0,0-1 0,1 0 0,-1-1 0,0 0 0,0 1 0,-1-2 0,1 1 0,-1-1 0,8-8 0,-10 7 0,0 1 0,0-1 0,0 0 0,0 0 0,-1 0 0,0 0 0,-1-1 0,1 1 0,-1 0 0,0-1 0,-1 1 0,0-1 0,0-10 0,-1-124 0,-2-55 0,2 184 0,-1 1 0,0 0 0,-1-1 0,0 1 0,-1 0 0,0 1 0,0-1 0,-1 1 0,-1 0 0,-8-12 0,-8-8 0,-47-48 0,35 41 0,13 14 0,-2 0 0,0 1 0,-1 2 0,-51-34 0,42 38 0,0 1 0,-1 2 0,-1 2 0,1 1 0,-72-11 0,57 17 0,0 1 0,-86 8 0,111-1-124,0 1 0,0 1 0,1 1 0,0 1 0,0 1 0,1 1-1,0 1 1,0 0 0,2 2 0,-25 19 0,31-21-6702</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2:30.178"/>
    </inkml:context>
    <inkml:brush xml:id="br0">
      <inkml:brushProperty name="width" value="0.05" units="cm"/>
      <inkml:brushProperty name="height" value="0.05" units="cm"/>
    </inkml:brush>
  </inkml:definitions>
  <inkml:trace contextRef="#ctx0" brushRef="#br0">479 19 24575,'0'1'0,"-1"0"0,1 0 0,-1 0 0,1 0 0,-1 0 0,0 0 0,1 0 0,-1 0 0,0 0 0,0 0 0,1 0 0,-1 0 0,0-1 0,0 1 0,0 0 0,0 0 0,0-1 0,0 1 0,-1-1 0,0 1 0,-29 12 0,22-9 0,-34 14 0,13-7 0,0 3 0,0 0 0,2 2 0,-30 20 0,35-19 0,1 2 0,1 0 0,0 1 0,-33 42 0,46-51 0,1 0 0,0 0 0,1 1 0,0 0 0,1 0 0,1 1 0,-1 0 0,2 0 0,0 0 0,0 0 0,2 0 0,-2 22 0,4-9 0,1-1 0,1 1 0,1-1 0,1 0 0,1 0 0,1-1 0,1 0 0,1 0 0,2-1 0,0 0 0,1-1 0,2 0 0,0-1 0,1 0 0,1-1 0,1-1 0,1-1 0,0 0 0,1-1 0,24 15 0,-10-10 0,1-1 0,0-2 0,2-2 0,0-1 0,1-2 0,1-1 0,0-2 0,52 8 0,161 19 0,-183-25 0,-38-7 0,0 0 0,58 2 0,-54-8 0,-10 1 0,47-6 0,-63 4 0,0-1 0,1 0 0,-1 0 0,0-1 0,-1 0 0,1 0 0,0-1 0,-1 0 0,10-7 0,-3-1 0,0-1 0,-1 0 0,0-1 0,-1 0 0,-1-1 0,0 0 0,-1-1 0,13-27 0,-10 14 0,-1 0 0,-1 0 0,-2-1 0,8-44 0,-11 22 0,-2-1 0,-6-85 0,0 39 0,2 91 0,-2 0 0,1 1 0,-1-1 0,0 1 0,0 0 0,-1 0 0,0 0 0,-1 0 0,1 0 0,-1 0 0,-1 1 0,1 0 0,-1 0 0,0 0 0,-6-5 0,-16-15 0,-55-41 0,51 43 0,-6-5 0,-74-44 0,90 62 0,-1 1 0,1 0 0,-1 2 0,-1 1 0,-37-8 0,15 7 0,13 1 0,0 2 0,-54-3 0,65 7 0,0-1 0,0-1 0,-29-8 0,29 6 0,-1 0 0,1 2 0,-30-2 0,45 5 8,-1 1-1,0 0 0,1 0 1,-1 0-1,1 1 1,0-1-1,-1 2 0,1-1 1,0 1-1,0 0 1,1 0-1,-1 0 1,0 1-1,1 0 0,-7 7 1,-4 4-368,2 2 0,0 0 1,-16 24-1,30-40 315,-8 11-6781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2:36.233"/>
    </inkml:context>
    <inkml:brush xml:id="br0">
      <inkml:brushProperty name="width" value="0.05" units="cm"/>
      <inkml:brushProperty name="height" value="0.05" units="cm"/>
    </inkml:brush>
  </inkml:definitions>
  <inkml:trace contextRef="#ctx0" brushRef="#br0">0 424 24575,'58'-3'0,"0"-3"0,0-3 0,62-17 0,-25 5 0,-52 13 0,-1 1 0,1 2 0,45 1 0,-52 3 0,1-3 0,-1-1 0,38-11 0,32-4 0,83-22 0,-32 9 0,-2-1 0,37-5 0,-70 13 0,2 0 0,-88 20 0,42-13 0,-52 11 0,1 1 0,-1 2 0,48-4 0,84-8 0,-17 0-1365,-126 16-5461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2:36.804"/>
    </inkml:context>
    <inkml:brush xml:id="br0">
      <inkml:brushProperty name="width" value="0.05" units="cm"/>
      <inkml:brushProperty name="height" value="0.05" units="cm"/>
    </inkml:brush>
  </inkml:definitions>
  <inkml:trace contextRef="#ctx0" brushRef="#br0">72 1 24575,'-16'75'0,"-4"228"0,16-264 0,-10 44 0,8-50 0,1 1 0,-2 43 0,8 2-1365</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2:37.740"/>
    </inkml:context>
    <inkml:brush xml:id="br0">
      <inkml:brushProperty name="width" value="0.05" units="cm"/>
      <inkml:brushProperty name="height" value="0.05" units="cm"/>
    </inkml:brush>
  </inkml:definitions>
  <inkml:trace contextRef="#ctx0" brushRef="#br0">45 54 24575,'6'-1'0,"-1"0"0,0 0 0,0-1 0,0 1 0,0-1 0,0 0 0,8-5 0,25-8 0,42 4 0,1 4 0,137 3 0,-135 5 0,-81-1 0,0 0 0,1 0 0,-1 0 0,0 0 0,0 1 0,1-1 0,-1 1 0,0-1 0,0 1 0,0 0 0,0 0 0,0 0 0,0 0 0,0 0 0,0 0 0,0 1 0,-1-1 0,1 1 0,0-1 0,-1 1 0,1 0 0,-1-1 0,0 1 0,1 0 0,-1 0 0,1 3 0,1 3 0,0 1 0,-1 0 0,0 0 0,0 0 0,0 12 0,-1-8 0,5 70 0,-7 116 0,-1-71 0,3-44 0,-3 91 0,2-174 0,0 1 0,-1 0 0,1 0 0,-1 0 0,0-1 0,0 1 0,1 0 0,-1-1 0,0 1 0,0 0 0,0-1 0,-1 1 0,1-1 0,0 0 0,-1 1 0,1-1 0,0 0 0,-1 0 0,0 0 0,1 0 0,-1 0 0,0 0 0,1 0 0,-1-1 0,0 1 0,0 0 0,0-1 0,1 0 0,-1 1 0,-3-1 0,-9 1 0,1 0 0,0-1 0,-21-3 0,10 2 0,-26 3 0,-1 2 0,1 2 0,1 3 0,-69 20 0,97-24 0,-123 23 0,116-28-1365,18-3-5461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03T17:02:39.151"/>
    </inkml:context>
    <inkml:brush xml:id="br0">
      <inkml:brushProperty name="width" value="0.05" units="cm"/>
      <inkml:brushProperty name="height" value="0.05" units="cm"/>
    </inkml:brush>
  </inkml:definitions>
  <inkml:trace contextRef="#ctx0" brushRef="#br0">2679 1 24575,'-5'1'0,"-1"1"0,1 0 0,-1 0 0,1 0 0,0 1 0,0-1 0,-7 6 0,-7 3 0,-15 6 0,0-1 0,-1-2 0,0-2 0,-1-1 0,-46 7 0,-207 40 0,2-1 0,28-4 0,156-28 0,-142 14 0,205-35 0,-212 10 0,228-13 0,0 1 0,1 2 0,-1 1 0,-28 9 0,25-7 0,-1 0 0,-44 4 0,-55 7 0,89-10 0,-1-3 0,-48 1 0,-107 12 0,88-19-1365,91 1-5461</inkml:trace>
</inkml:ink>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0.png>
</file>

<file path=ppt/media/image4.png>
</file>

<file path=ppt/media/image5.png>
</file>

<file path=ppt/media/image6.png>
</file>

<file path=ppt/media/image7.png>
</file>

<file path=ppt/media/image70.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2F6F54-96CB-4B74-8109-C6E175691FE7}" type="datetimeFigureOut">
              <a:rPr lang="pl-PL" smtClean="0"/>
              <a:t>15.06.2024</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6B4A50-F3B8-44AC-AC8C-D436EA04AE5B}" type="slidenum">
              <a:rPr lang="pl-PL" smtClean="0"/>
              <a:t>‹#›</a:t>
            </a:fld>
            <a:endParaRPr lang="pl-PL"/>
          </a:p>
        </p:txBody>
      </p:sp>
    </p:spTree>
    <p:extLst>
      <p:ext uri="{BB962C8B-B14F-4D97-AF65-F5344CB8AC3E}">
        <p14:creationId xmlns:p14="http://schemas.microsoft.com/office/powerpoint/2010/main" val="1206799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6B4A50-F3B8-44AC-AC8C-D436EA04AE5B}" type="slidenum">
              <a:rPr lang="pl-PL" smtClean="0"/>
              <a:t>1</a:t>
            </a:fld>
            <a:endParaRPr lang="pl-PL"/>
          </a:p>
        </p:txBody>
      </p:sp>
    </p:spTree>
    <p:extLst>
      <p:ext uri="{BB962C8B-B14F-4D97-AF65-F5344CB8AC3E}">
        <p14:creationId xmlns:p14="http://schemas.microsoft.com/office/powerpoint/2010/main" val="2297468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grpSp>
        <p:nvGrpSpPr>
          <p:cNvPr id="10" name="Google Shape;10;p2"/>
          <p:cNvGrpSpPr/>
          <p:nvPr/>
        </p:nvGrpSpPr>
        <p:grpSpPr>
          <a:xfrm>
            <a:off x="954767" y="716600"/>
            <a:ext cx="10282557" cy="5424861"/>
            <a:chOff x="-2105881" y="537468"/>
            <a:chExt cx="10533968" cy="5557500"/>
          </a:xfrm>
        </p:grpSpPr>
        <p:sp>
          <p:nvSpPr>
            <p:cNvPr id="11" name="Google Shape;11;p2"/>
            <p:cNvSpPr/>
            <p:nvPr/>
          </p:nvSpPr>
          <p:spPr>
            <a:xfrm>
              <a:off x="-2105881" y="537468"/>
              <a:ext cx="10533900" cy="555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12" name="Google Shape;12;p2"/>
            <p:cNvSpPr/>
            <p:nvPr/>
          </p:nvSpPr>
          <p:spPr>
            <a:xfrm>
              <a:off x="-2105814" y="537469"/>
              <a:ext cx="105339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13" name="Google Shape;13;p2"/>
            <p:cNvGrpSpPr/>
            <p:nvPr/>
          </p:nvGrpSpPr>
          <p:grpSpPr>
            <a:xfrm>
              <a:off x="7338381" y="690654"/>
              <a:ext cx="884791" cy="153801"/>
              <a:chOff x="7087900" y="662250"/>
              <a:chExt cx="1211711" cy="210600"/>
            </a:xfrm>
          </p:grpSpPr>
          <p:grpSp>
            <p:nvGrpSpPr>
              <p:cNvPr id="14" name="Google Shape;14;p2"/>
              <p:cNvGrpSpPr/>
              <p:nvPr/>
            </p:nvGrpSpPr>
            <p:grpSpPr>
              <a:xfrm>
                <a:off x="8089070" y="662280"/>
                <a:ext cx="210541" cy="210541"/>
                <a:chOff x="8737850" y="715475"/>
                <a:chExt cx="457200" cy="457200"/>
              </a:xfrm>
            </p:grpSpPr>
            <p:cxnSp>
              <p:nvCxnSpPr>
                <p:cNvPr id="15" name="Google Shape;15;p2"/>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17" name="Google Shape;17;p2"/>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18" name="Google Shape;18;p2"/>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19" name="Google Shape;19;p2"/>
          <p:cNvSpPr txBox="1">
            <a:spLocks noGrp="1"/>
          </p:cNvSpPr>
          <p:nvPr>
            <p:ph type="ctrTitle"/>
          </p:nvPr>
        </p:nvSpPr>
        <p:spPr>
          <a:xfrm>
            <a:off x="4789733" y="1632117"/>
            <a:ext cx="5192800" cy="2841600"/>
          </a:xfrm>
          <a:prstGeom prst="rect">
            <a:avLst/>
          </a:prstGeom>
        </p:spPr>
        <p:txBody>
          <a:bodyPr spcFirstLastPara="1" wrap="square" lIns="91425" tIns="91425" rIns="91425" bIns="91425" anchor="b" anchorCtr="0">
            <a:noAutofit/>
          </a:bodyPr>
          <a:lstStyle>
            <a:lvl1pPr lvl="0" rtl="0">
              <a:spcBef>
                <a:spcPts val="0"/>
              </a:spcBef>
              <a:spcAft>
                <a:spcPts val="0"/>
              </a:spcAft>
              <a:buSzPts val="8500"/>
              <a:buNone/>
              <a:defRPr sz="6000" b="0">
                <a:latin typeface="Share Tech Mono"/>
                <a:ea typeface="Share Tech Mono"/>
                <a:cs typeface="Share Tech Mono"/>
                <a:sym typeface="Share Tech Mono"/>
              </a:defRPr>
            </a:lvl1pPr>
            <a:lvl2pPr lvl="1" algn="ctr" rtl="0">
              <a:spcBef>
                <a:spcPts val="0"/>
              </a:spcBef>
              <a:spcAft>
                <a:spcPts val="0"/>
              </a:spcAft>
              <a:buSzPts val="8500"/>
              <a:buNone/>
              <a:defRPr sz="11333"/>
            </a:lvl2pPr>
            <a:lvl3pPr lvl="2" algn="ctr" rtl="0">
              <a:spcBef>
                <a:spcPts val="0"/>
              </a:spcBef>
              <a:spcAft>
                <a:spcPts val="0"/>
              </a:spcAft>
              <a:buSzPts val="8500"/>
              <a:buNone/>
              <a:defRPr sz="11333"/>
            </a:lvl3pPr>
            <a:lvl4pPr lvl="3" algn="ctr" rtl="0">
              <a:spcBef>
                <a:spcPts val="0"/>
              </a:spcBef>
              <a:spcAft>
                <a:spcPts val="0"/>
              </a:spcAft>
              <a:buSzPts val="8500"/>
              <a:buNone/>
              <a:defRPr sz="11333"/>
            </a:lvl4pPr>
            <a:lvl5pPr lvl="4" algn="ctr" rtl="0">
              <a:spcBef>
                <a:spcPts val="0"/>
              </a:spcBef>
              <a:spcAft>
                <a:spcPts val="0"/>
              </a:spcAft>
              <a:buSzPts val="8500"/>
              <a:buNone/>
              <a:defRPr sz="11333"/>
            </a:lvl5pPr>
            <a:lvl6pPr lvl="5" algn="ctr" rtl="0">
              <a:spcBef>
                <a:spcPts val="0"/>
              </a:spcBef>
              <a:spcAft>
                <a:spcPts val="0"/>
              </a:spcAft>
              <a:buSzPts val="8500"/>
              <a:buNone/>
              <a:defRPr sz="11333"/>
            </a:lvl6pPr>
            <a:lvl7pPr lvl="6" algn="ctr" rtl="0">
              <a:spcBef>
                <a:spcPts val="0"/>
              </a:spcBef>
              <a:spcAft>
                <a:spcPts val="0"/>
              </a:spcAft>
              <a:buSzPts val="8500"/>
              <a:buNone/>
              <a:defRPr sz="11333"/>
            </a:lvl7pPr>
            <a:lvl8pPr lvl="7" algn="ctr" rtl="0">
              <a:spcBef>
                <a:spcPts val="0"/>
              </a:spcBef>
              <a:spcAft>
                <a:spcPts val="0"/>
              </a:spcAft>
              <a:buSzPts val="8500"/>
              <a:buNone/>
              <a:defRPr sz="11333"/>
            </a:lvl8pPr>
            <a:lvl9pPr lvl="8" algn="ctr" rtl="0">
              <a:spcBef>
                <a:spcPts val="0"/>
              </a:spcBef>
              <a:spcAft>
                <a:spcPts val="0"/>
              </a:spcAft>
              <a:buSzPts val="8500"/>
              <a:buNone/>
              <a:defRPr sz="11333"/>
            </a:lvl9pPr>
          </a:lstStyle>
          <a:p>
            <a:r>
              <a:rPr lang="pl-PL"/>
              <a:t>Kliknij, aby edytować styl</a:t>
            </a:r>
            <a:endParaRPr/>
          </a:p>
        </p:txBody>
      </p:sp>
      <p:sp>
        <p:nvSpPr>
          <p:cNvPr id="20" name="Google Shape;20;p2"/>
          <p:cNvSpPr txBox="1">
            <a:spLocks noGrp="1"/>
          </p:cNvSpPr>
          <p:nvPr>
            <p:ph type="subTitle" idx="1"/>
          </p:nvPr>
        </p:nvSpPr>
        <p:spPr>
          <a:xfrm>
            <a:off x="4789733" y="4808017"/>
            <a:ext cx="5192800" cy="6136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133">
                <a:latin typeface="Share Tech Mono"/>
                <a:ea typeface="Share Tech Mono"/>
                <a:cs typeface="Share Tech Mono"/>
                <a:sym typeface="Share Tech Mono"/>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pl-PL"/>
              <a:t>Kliknij, aby edytować styl wzorca podtytułu</a:t>
            </a:r>
            <a:endParaRPr/>
          </a:p>
        </p:txBody>
      </p:sp>
    </p:spTree>
    <p:extLst>
      <p:ext uri="{BB962C8B-B14F-4D97-AF65-F5344CB8AC3E}">
        <p14:creationId xmlns:p14="http://schemas.microsoft.com/office/powerpoint/2010/main" val="411868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16"/>
        <p:cNvGrpSpPr/>
        <p:nvPr/>
      </p:nvGrpSpPr>
      <p:grpSpPr>
        <a:xfrm>
          <a:off x="0" y="0"/>
          <a:ext cx="0" cy="0"/>
          <a:chOff x="0" y="0"/>
          <a:chExt cx="0" cy="0"/>
        </a:xfrm>
      </p:grpSpPr>
      <p:grpSp>
        <p:nvGrpSpPr>
          <p:cNvPr id="117" name="Google Shape;117;p11"/>
          <p:cNvGrpSpPr/>
          <p:nvPr/>
        </p:nvGrpSpPr>
        <p:grpSpPr>
          <a:xfrm>
            <a:off x="954767" y="716600"/>
            <a:ext cx="10282557" cy="5424861"/>
            <a:chOff x="-2105881" y="537468"/>
            <a:chExt cx="10533968" cy="5557500"/>
          </a:xfrm>
        </p:grpSpPr>
        <p:sp>
          <p:nvSpPr>
            <p:cNvPr id="118" name="Google Shape;118;p11"/>
            <p:cNvSpPr/>
            <p:nvPr/>
          </p:nvSpPr>
          <p:spPr>
            <a:xfrm>
              <a:off x="-2105881" y="537468"/>
              <a:ext cx="10533900" cy="555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119" name="Google Shape;119;p11"/>
            <p:cNvSpPr/>
            <p:nvPr/>
          </p:nvSpPr>
          <p:spPr>
            <a:xfrm>
              <a:off x="-2105814" y="537469"/>
              <a:ext cx="105339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120" name="Google Shape;120;p11"/>
            <p:cNvGrpSpPr/>
            <p:nvPr/>
          </p:nvGrpSpPr>
          <p:grpSpPr>
            <a:xfrm>
              <a:off x="7338381" y="690654"/>
              <a:ext cx="884791" cy="153801"/>
              <a:chOff x="7087900" y="662250"/>
              <a:chExt cx="1211711" cy="210600"/>
            </a:xfrm>
          </p:grpSpPr>
          <p:grpSp>
            <p:nvGrpSpPr>
              <p:cNvPr id="121" name="Google Shape;121;p11"/>
              <p:cNvGrpSpPr/>
              <p:nvPr/>
            </p:nvGrpSpPr>
            <p:grpSpPr>
              <a:xfrm>
                <a:off x="8089070" y="662280"/>
                <a:ext cx="210541" cy="210541"/>
                <a:chOff x="8737850" y="715475"/>
                <a:chExt cx="457200" cy="457200"/>
              </a:xfrm>
            </p:grpSpPr>
            <p:cxnSp>
              <p:nvCxnSpPr>
                <p:cNvPr id="122" name="Google Shape;122;p11"/>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123" name="Google Shape;123;p11"/>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124" name="Google Shape;124;p11"/>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125" name="Google Shape;125;p11"/>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126" name="Google Shape;126;p11"/>
          <p:cNvSpPr txBox="1">
            <a:spLocks noGrp="1"/>
          </p:cNvSpPr>
          <p:nvPr>
            <p:ph type="title" hasCustomPrompt="1"/>
          </p:nvPr>
        </p:nvSpPr>
        <p:spPr>
          <a:xfrm>
            <a:off x="2696400" y="2216833"/>
            <a:ext cx="6799200" cy="1316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spcBef>
                <a:spcPts val="0"/>
              </a:spcBef>
              <a:spcAft>
                <a:spcPts val="0"/>
              </a:spcAft>
              <a:buClr>
                <a:schemeClr val="accent1"/>
              </a:buClr>
              <a:buSzPts val="10000"/>
              <a:buNone/>
              <a:defRPr sz="8000">
                <a:solidFill>
                  <a:schemeClr val="accent1"/>
                </a:solidFill>
              </a:defRPr>
            </a:lvl1pPr>
            <a:lvl2pPr lvl="1" algn="ctr">
              <a:spcBef>
                <a:spcPts val="0"/>
              </a:spcBef>
              <a:spcAft>
                <a:spcPts val="0"/>
              </a:spcAft>
              <a:buClr>
                <a:schemeClr val="accent1"/>
              </a:buClr>
              <a:buSzPts val="10000"/>
              <a:buNone/>
              <a:defRPr sz="13333">
                <a:solidFill>
                  <a:schemeClr val="accent1"/>
                </a:solidFill>
              </a:defRPr>
            </a:lvl2pPr>
            <a:lvl3pPr lvl="2" algn="ctr">
              <a:spcBef>
                <a:spcPts val="0"/>
              </a:spcBef>
              <a:spcAft>
                <a:spcPts val="0"/>
              </a:spcAft>
              <a:buClr>
                <a:schemeClr val="accent1"/>
              </a:buClr>
              <a:buSzPts val="10000"/>
              <a:buNone/>
              <a:defRPr sz="13333">
                <a:solidFill>
                  <a:schemeClr val="accent1"/>
                </a:solidFill>
              </a:defRPr>
            </a:lvl3pPr>
            <a:lvl4pPr lvl="3" algn="ctr">
              <a:spcBef>
                <a:spcPts val="0"/>
              </a:spcBef>
              <a:spcAft>
                <a:spcPts val="0"/>
              </a:spcAft>
              <a:buClr>
                <a:schemeClr val="accent1"/>
              </a:buClr>
              <a:buSzPts val="10000"/>
              <a:buNone/>
              <a:defRPr sz="13333">
                <a:solidFill>
                  <a:schemeClr val="accent1"/>
                </a:solidFill>
              </a:defRPr>
            </a:lvl4pPr>
            <a:lvl5pPr lvl="4" algn="ctr">
              <a:spcBef>
                <a:spcPts val="0"/>
              </a:spcBef>
              <a:spcAft>
                <a:spcPts val="0"/>
              </a:spcAft>
              <a:buClr>
                <a:schemeClr val="accent1"/>
              </a:buClr>
              <a:buSzPts val="10000"/>
              <a:buNone/>
              <a:defRPr sz="13333">
                <a:solidFill>
                  <a:schemeClr val="accent1"/>
                </a:solidFill>
              </a:defRPr>
            </a:lvl5pPr>
            <a:lvl6pPr lvl="5" algn="ctr">
              <a:spcBef>
                <a:spcPts val="0"/>
              </a:spcBef>
              <a:spcAft>
                <a:spcPts val="0"/>
              </a:spcAft>
              <a:buClr>
                <a:schemeClr val="accent1"/>
              </a:buClr>
              <a:buSzPts val="10000"/>
              <a:buNone/>
              <a:defRPr sz="13333">
                <a:solidFill>
                  <a:schemeClr val="accent1"/>
                </a:solidFill>
              </a:defRPr>
            </a:lvl6pPr>
            <a:lvl7pPr lvl="6" algn="ctr">
              <a:spcBef>
                <a:spcPts val="0"/>
              </a:spcBef>
              <a:spcAft>
                <a:spcPts val="0"/>
              </a:spcAft>
              <a:buClr>
                <a:schemeClr val="accent1"/>
              </a:buClr>
              <a:buSzPts val="10000"/>
              <a:buNone/>
              <a:defRPr sz="13333">
                <a:solidFill>
                  <a:schemeClr val="accent1"/>
                </a:solidFill>
              </a:defRPr>
            </a:lvl7pPr>
            <a:lvl8pPr lvl="7" algn="ctr">
              <a:spcBef>
                <a:spcPts val="0"/>
              </a:spcBef>
              <a:spcAft>
                <a:spcPts val="0"/>
              </a:spcAft>
              <a:buClr>
                <a:schemeClr val="accent1"/>
              </a:buClr>
              <a:buSzPts val="10000"/>
              <a:buNone/>
              <a:defRPr sz="13333">
                <a:solidFill>
                  <a:schemeClr val="accent1"/>
                </a:solidFill>
              </a:defRPr>
            </a:lvl8pPr>
            <a:lvl9pPr lvl="8" algn="ctr">
              <a:spcBef>
                <a:spcPts val="0"/>
              </a:spcBef>
              <a:spcAft>
                <a:spcPts val="0"/>
              </a:spcAft>
              <a:buClr>
                <a:schemeClr val="accent1"/>
              </a:buClr>
              <a:buSzPts val="10000"/>
              <a:buNone/>
              <a:defRPr sz="13333">
                <a:solidFill>
                  <a:schemeClr val="accent1"/>
                </a:solidFill>
              </a:defRPr>
            </a:lvl9pPr>
          </a:lstStyle>
          <a:p>
            <a:r>
              <a:t>xx%</a:t>
            </a:r>
          </a:p>
        </p:txBody>
      </p:sp>
      <p:sp>
        <p:nvSpPr>
          <p:cNvPr id="127" name="Google Shape;127;p11"/>
          <p:cNvSpPr txBox="1">
            <a:spLocks noGrp="1"/>
          </p:cNvSpPr>
          <p:nvPr>
            <p:ph type="subTitle" idx="1"/>
          </p:nvPr>
        </p:nvSpPr>
        <p:spPr>
          <a:xfrm>
            <a:off x="2696400" y="3532833"/>
            <a:ext cx="6799200" cy="6196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spcBef>
                <a:spcPts val="0"/>
              </a:spcBef>
              <a:spcAft>
                <a:spcPts val="0"/>
              </a:spcAft>
              <a:buSzPts val="1200"/>
              <a:buNone/>
              <a:defRPr sz="2133"/>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r>
              <a:rPr lang="pl-PL"/>
              <a:t>Kliknij, aby edytować styl wzorca podtytułu</a:t>
            </a:r>
            <a:endParaRPr/>
          </a:p>
        </p:txBody>
      </p:sp>
    </p:spTree>
    <p:extLst>
      <p:ext uri="{BB962C8B-B14F-4D97-AF65-F5344CB8AC3E}">
        <p14:creationId xmlns:p14="http://schemas.microsoft.com/office/powerpoint/2010/main" val="4229907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8"/>
        <p:cNvGrpSpPr/>
        <p:nvPr/>
      </p:nvGrpSpPr>
      <p:grpSpPr>
        <a:xfrm>
          <a:off x="0" y="0"/>
          <a:ext cx="0" cy="0"/>
          <a:chOff x="0" y="0"/>
          <a:chExt cx="0" cy="0"/>
        </a:xfrm>
      </p:grpSpPr>
    </p:spTree>
    <p:extLst>
      <p:ext uri="{BB962C8B-B14F-4D97-AF65-F5344CB8AC3E}">
        <p14:creationId xmlns:p14="http://schemas.microsoft.com/office/powerpoint/2010/main" val="16240959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29"/>
        <p:cNvGrpSpPr/>
        <p:nvPr/>
      </p:nvGrpSpPr>
      <p:grpSpPr>
        <a:xfrm>
          <a:off x="0" y="0"/>
          <a:ext cx="0" cy="0"/>
          <a:chOff x="0" y="0"/>
          <a:chExt cx="0" cy="0"/>
        </a:xfrm>
      </p:grpSpPr>
      <p:grpSp>
        <p:nvGrpSpPr>
          <p:cNvPr id="130" name="Google Shape;130;p13"/>
          <p:cNvGrpSpPr/>
          <p:nvPr/>
        </p:nvGrpSpPr>
        <p:grpSpPr>
          <a:xfrm>
            <a:off x="508431" y="228553"/>
            <a:ext cx="11175139" cy="6400897"/>
            <a:chOff x="-3020376" y="537453"/>
            <a:chExt cx="11448373" cy="6557400"/>
          </a:xfrm>
        </p:grpSpPr>
        <p:sp>
          <p:nvSpPr>
            <p:cNvPr id="131" name="Google Shape;131;p13"/>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132" name="Google Shape;132;p13"/>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133" name="Google Shape;133;p13"/>
            <p:cNvGrpSpPr/>
            <p:nvPr/>
          </p:nvGrpSpPr>
          <p:grpSpPr>
            <a:xfrm>
              <a:off x="7338381" y="690654"/>
              <a:ext cx="884791" cy="153801"/>
              <a:chOff x="7087900" y="662250"/>
              <a:chExt cx="1211711" cy="210600"/>
            </a:xfrm>
          </p:grpSpPr>
          <p:grpSp>
            <p:nvGrpSpPr>
              <p:cNvPr id="134" name="Google Shape;134;p13"/>
              <p:cNvGrpSpPr/>
              <p:nvPr/>
            </p:nvGrpSpPr>
            <p:grpSpPr>
              <a:xfrm>
                <a:off x="8089070" y="662280"/>
                <a:ext cx="210541" cy="210541"/>
                <a:chOff x="8737850" y="715475"/>
                <a:chExt cx="457200" cy="457200"/>
              </a:xfrm>
            </p:grpSpPr>
            <p:cxnSp>
              <p:nvCxnSpPr>
                <p:cNvPr id="135" name="Google Shape;135;p13"/>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136" name="Google Shape;136;p13"/>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137" name="Google Shape;137;p13"/>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138" name="Google Shape;138;p13"/>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139" name="Google Shape;139;p13"/>
          <p:cNvSpPr txBox="1">
            <a:spLocks noGrp="1"/>
          </p:cNvSpPr>
          <p:nvPr>
            <p:ph type="title"/>
          </p:nvPr>
        </p:nvSpPr>
        <p:spPr>
          <a:xfrm>
            <a:off x="2683035" y="1850800"/>
            <a:ext cx="3072000" cy="1034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140" name="Google Shape;140;p13"/>
          <p:cNvSpPr txBox="1">
            <a:spLocks noGrp="1"/>
          </p:cNvSpPr>
          <p:nvPr>
            <p:ph type="title" idx="2"/>
          </p:nvPr>
        </p:nvSpPr>
        <p:spPr>
          <a:xfrm>
            <a:off x="7674668" y="1850800"/>
            <a:ext cx="3072000" cy="1034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141" name="Google Shape;141;p13"/>
          <p:cNvSpPr txBox="1">
            <a:spLocks noGrp="1"/>
          </p:cNvSpPr>
          <p:nvPr>
            <p:ph type="subTitle" idx="1"/>
          </p:nvPr>
        </p:nvSpPr>
        <p:spPr>
          <a:xfrm>
            <a:off x="2683036" y="2732229"/>
            <a:ext cx="30720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42" name="Google Shape;142;p13"/>
          <p:cNvSpPr txBox="1">
            <a:spLocks noGrp="1"/>
          </p:cNvSpPr>
          <p:nvPr>
            <p:ph type="subTitle" idx="3"/>
          </p:nvPr>
        </p:nvSpPr>
        <p:spPr>
          <a:xfrm>
            <a:off x="7674671" y="2732229"/>
            <a:ext cx="30720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43" name="Google Shape;143;p13"/>
          <p:cNvSpPr txBox="1">
            <a:spLocks noGrp="1"/>
          </p:cNvSpPr>
          <p:nvPr>
            <p:ph type="title" idx="4"/>
          </p:nvPr>
        </p:nvSpPr>
        <p:spPr>
          <a:xfrm>
            <a:off x="2683035" y="4138441"/>
            <a:ext cx="3072000" cy="1034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144" name="Google Shape;144;p13"/>
          <p:cNvSpPr txBox="1">
            <a:spLocks noGrp="1"/>
          </p:cNvSpPr>
          <p:nvPr>
            <p:ph type="title" idx="5"/>
          </p:nvPr>
        </p:nvSpPr>
        <p:spPr>
          <a:xfrm>
            <a:off x="7674668" y="4138441"/>
            <a:ext cx="3072000" cy="1034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145" name="Google Shape;145;p13"/>
          <p:cNvSpPr txBox="1">
            <a:spLocks noGrp="1"/>
          </p:cNvSpPr>
          <p:nvPr>
            <p:ph type="subTitle" idx="6"/>
          </p:nvPr>
        </p:nvSpPr>
        <p:spPr>
          <a:xfrm>
            <a:off x="2683071" y="5019869"/>
            <a:ext cx="30720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46" name="Google Shape;146;p13"/>
          <p:cNvSpPr txBox="1">
            <a:spLocks noGrp="1"/>
          </p:cNvSpPr>
          <p:nvPr>
            <p:ph type="subTitle" idx="7"/>
          </p:nvPr>
        </p:nvSpPr>
        <p:spPr>
          <a:xfrm>
            <a:off x="7674676" y="5019869"/>
            <a:ext cx="30720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47" name="Google Shape;147;p13"/>
          <p:cNvSpPr txBox="1">
            <a:spLocks noGrp="1"/>
          </p:cNvSpPr>
          <p:nvPr>
            <p:ph type="title" idx="8" hasCustomPrompt="1"/>
          </p:nvPr>
        </p:nvSpPr>
        <p:spPr>
          <a:xfrm>
            <a:off x="1445313" y="1954144"/>
            <a:ext cx="1034400" cy="1034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sz="5467">
                <a:solidFill>
                  <a:schemeClr val="lt2"/>
                </a:solidFill>
              </a:defRPr>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r>
              <a:t>xx%</a:t>
            </a:r>
          </a:p>
        </p:txBody>
      </p:sp>
      <p:sp>
        <p:nvSpPr>
          <p:cNvPr id="148" name="Google Shape;148;p13"/>
          <p:cNvSpPr txBox="1">
            <a:spLocks noGrp="1"/>
          </p:cNvSpPr>
          <p:nvPr>
            <p:ph type="title" idx="9" hasCustomPrompt="1"/>
          </p:nvPr>
        </p:nvSpPr>
        <p:spPr>
          <a:xfrm>
            <a:off x="1445313" y="4224127"/>
            <a:ext cx="1034400" cy="1034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sz="5467">
                <a:solidFill>
                  <a:schemeClr val="accent1"/>
                </a:solidFill>
              </a:defRPr>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r>
              <a:t>xx%</a:t>
            </a:r>
          </a:p>
        </p:txBody>
      </p:sp>
      <p:sp>
        <p:nvSpPr>
          <p:cNvPr id="149" name="Google Shape;149;p13"/>
          <p:cNvSpPr txBox="1">
            <a:spLocks noGrp="1"/>
          </p:cNvSpPr>
          <p:nvPr>
            <p:ph type="title" idx="13" hasCustomPrompt="1"/>
          </p:nvPr>
        </p:nvSpPr>
        <p:spPr>
          <a:xfrm>
            <a:off x="6437113" y="1954144"/>
            <a:ext cx="1034400" cy="1034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sz="5467">
                <a:solidFill>
                  <a:schemeClr val="dk2"/>
                </a:solidFill>
              </a:defRPr>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r>
              <a:t>xx%</a:t>
            </a:r>
          </a:p>
        </p:txBody>
      </p:sp>
      <p:sp>
        <p:nvSpPr>
          <p:cNvPr id="150" name="Google Shape;150;p13"/>
          <p:cNvSpPr txBox="1">
            <a:spLocks noGrp="1"/>
          </p:cNvSpPr>
          <p:nvPr>
            <p:ph type="title" idx="14" hasCustomPrompt="1"/>
          </p:nvPr>
        </p:nvSpPr>
        <p:spPr>
          <a:xfrm>
            <a:off x="6437113" y="4224127"/>
            <a:ext cx="1034400" cy="1034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sz="5467"/>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r>
              <a:t>xx%</a:t>
            </a:r>
          </a:p>
        </p:txBody>
      </p:sp>
      <p:sp>
        <p:nvSpPr>
          <p:cNvPr id="151" name="Google Shape;151;p13"/>
          <p:cNvSpPr txBox="1">
            <a:spLocks noGrp="1"/>
          </p:cNvSpPr>
          <p:nvPr>
            <p:ph type="title" idx="15"/>
          </p:nvPr>
        </p:nvSpPr>
        <p:spPr>
          <a:xfrm>
            <a:off x="960000" y="7166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l-PL"/>
              <a:t>Kliknij, aby edytować styl</a:t>
            </a:r>
            <a:endParaRPr/>
          </a:p>
        </p:txBody>
      </p:sp>
    </p:spTree>
    <p:extLst>
      <p:ext uri="{BB962C8B-B14F-4D97-AF65-F5344CB8AC3E}">
        <p14:creationId xmlns:p14="http://schemas.microsoft.com/office/powerpoint/2010/main" val="26798407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52"/>
        <p:cNvGrpSpPr/>
        <p:nvPr/>
      </p:nvGrpSpPr>
      <p:grpSpPr>
        <a:xfrm>
          <a:off x="0" y="0"/>
          <a:ext cx="0" cy="0"/>
          <a:chOff x="0" y="0"/>
          <a:chExt cx="0" cy="0"/>
        </a:xfrm>
      </p:grpSpPr>
      <p:grpSp>
        <p:nvGrpSpPr>
          <p:cNvPr id="153" name="Google Shape;153;p14"/>
          <p:cNvGrpSpPr/>
          <p:nvPr/>
        </p:nvGrpSpPr>
        <p:grpSpPr>
          <a:xfrm>
            <a:off x="508431" y="228553"/>
            <a:ext cx="11175139" cy="6400897"/>
            <a:chOff x="-3020376" y="537453"/>
            <a:chExt cx="11448373" cy="6557400"/>
          </a:xfrm>
        </p:grpSpPr>
        <p:sp>
          <p:nvSpPr>
            <p:cNvPr id="154" name="Google Shape;154;p14"/>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155" name="Google Shape;155;p14"/>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156" name="Google Shape;156;p14"/>
            <p:cNvGrpSpPr/>
            <p:nvPr/>
          </p:nvGrpSpPr>
          <p:grpSpPr>
            <a:xfrm>
              <a:off x="7338381" y="690654"/>
              <a:ext cx="884791" cy="153801"/>
              <a:chOff x="7087900" y="662250"/>
              <a:chExt cx="1211711" cy="210600"/>
            </a:xfrm>
          </p:grpSpPr>
          <p:grpSp>
            <p:nvGrpSpPr>
              <p:cNvPr id="157" name="Google Shape;157;p14"/>
              <p:cNvGrpSpPr/>
              <p:nvPr/>
            </p:nvGrpSpPr>
            <p:grpSpPr>
              <a:xfrm>
                <a:off x="8089070" y="662280"/>
                <a:ext cx="210541" cy="210541"/>
                <a:chOff x="8737850" y="715475"/>
                <a:chExt cx="457200" cy="457200"/>
              </a:xfrm>
            </p:grpSpPr>
            <p:cxnSp>
              <p:nvCxnSpPr>
                <p:cNvPr id="158" name="Google Shape;158;p14"/>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159" name="Google Shape;159;p14"/>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160" name="Google Shape;160;p14"/>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161" name="Google Shape;161;p14"/>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162" name="Google Shape;162;p14"/>
          <p:cNvSpPr txBox="1">
            <a:spLocks noGrp="1"/>
          </p:cNvSpPr>
          <p:nvPr>
            <p:ph type="title"/>
          </p:nvPr>
        </p:nvSpPr>
        <p:spPr>
          <a:xfrm>
            <a:off x="960000" y="7166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l-PL"/>
              <a:t>Kliknij, aby edytować styl</a:t>
            </a:r>
            <a:endParaRPr/>
          </a:p>
        </p:txBody>
      </p:sp>
    </p:spTree>
    <p:extLst>
      <p:ext uri="{BB962C8B-B14F-4D97-AF65-F5344CB8AC3E}">
        <p14:creationId xmlns:p14="http://schemas.microsoft.com/office/powerpoint/2010/main" val="25694732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
  <p:cSld name="Numbers and text ">
    <p:spTree>
      <p:nvGrpSpPr>
        <p:cNvPr id="1" name="Shape 163"/>
        <p:cNvGrpSpPr/>
        <p:nvPr/>
      </p:nvGrpSpPr>
      <p:grpSpPr>
        <a:xfrm>
          <a:off x="0" y="0"/>
          <a:ext cx="0" cy="0"/>
          <a:chOff x="0" y="0"/>
          <a:chExt cx="0" cy="0"/>
        </a:xfrm>
      </p:grpSpPr>
      <p:grpSp>
        <p:nvGrpSpPr>
          <p:cNvPr id="164" name="Google Shape;164;p15"/>
          <p:cNvGrpSpPr/>
          <p:nvPr/>
        </p:nvGrpSpPr>
        <p:grpSpPr>
          <a:xfrm>
            <a:off x="508431" y="228553"/>
            <a:ext cx="11175139" cy="6400897"/>
            <a:chOff x="-3020376" y="537453"/>
            <a:chExt cx="11448373" cy="6557400"/>
          </a:xfrm>
        </p:grpSpPr>
        <p:sp>
          <p:nvSpPr>
            <p:cNvPr id="165" name="Google Shape;165;p15"/>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166" name="Google Shape;166;p15"/>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167" name="Google Shape;167;p15"/>
            <p:cNvGrpSpPr/>
            <p:nvPr/>
          </p:nvGrpSpPr>
          <p:grpSpPr>
            <a:xfrm>
              <a:off x="7338381" y="690654"/>
              <a:ext cx="884791" cy="153801"/>
              <a:chOff x="7087900" y="662250"/>
              <a:chExt cx="1211711" cy="210600"/>
            </a:xfrm>
          </p:grpSpPr>
          <p:grpSp>
            <p:nvGrpSpPr>
              <p:cNvPr id="168" name="Google Shape;168;p15"/>
              <p:cNvGrpSpPr/>
              <p:nvPr/>
            </p:nvGrpSpPr>
            <p:grpSpPr>
              <a:xfrm>
                <a:off x="8089070" y="662280"/>
                <a:ext cx="210541" cy="210541"/>
                <a:chOff x="8737850" y="715475"/>
                <a:chExt cx="457200" cy="457200"/>
              </a:xfrm>
            </p:grpSpPr>
            <p:cxnSp>
              <p:nvCxnSpPr>
                <p:cNvPr id="169" name="Google Shape;169;p15"/>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15"/>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171" name="Google Shape;171;p15"/>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172" name="Google Shape;172;p15"/>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173" name="Google Shape;173;p15"/>
          <p:cNvSpPr txBox="1">
            <a:spLocks noGrp="1"/>
          </p:cNvSpPr>
          <p:nvPr>
            <p:ph type="title" hasCustomPrompt="1"/>
          </p:nvPr>
        </p:nvSpPr>
        <p:spPr>
          <a:xfrm>
            <a:off x="1378033" y="1517432"/>
            <a:ext cx="4501600" cy="1101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10000"/>
              <a:buNone/>
              <a:defRPr sz="6400">
                <a:solidFill>
                  <a:schemeClr val="accent1"/>
                </a:solidFill>
              </a:defRPr>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174" name="Google Shape;174;p15"/>
          <p:cNvSpPr txBox="1">
            <a:spLocks noGrp="1"/>
          </p:cNvSpPr>
          <p:nvPr>
            <p:ph type="subTitle" idx="1"/>
          </p:nvPr>
        </p:nvSpPr>
        <p:spPr>
          <a:xfrm>
            <a:off x="1378033" y="2618471"/>
            <a:ext cx="4501600" cy="564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200"/>
              <a:buNone/>
              <a:defRPr sz="1867"/>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75" name="Google Shape;175;p15"/>
          <p:cNvSpPr txBox="1">
            <a:spLocks noGrp="1"/>
          </p:cNvSpPr>
          <p:nvPr>
            <p:ph type="title" idx="2" hasCustomPrompt="1"/>
          </p:nvPr>
        </p:nvSpPr>
        <p:spPr>
          <a:xfrm>
            <a:off x="6312367" y="1517432"/>
            <a:ext cx="4501600" cy="1101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10000"/>
              <a:buNone/>
              <a:defRPr sz="6400">
                <a:solidFill>
                  <a:schemeClr val="lt2"/>
                </a:solidFill>
              </a:defRPr>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176" name="Google Shape;176;p15"/>
          <p:cNvSpPr txBox="1">
            <a:spLocks noGrp="1"/>
          </p:cNvSpPr>
          <p:nvPr>
            <p:ph type="subTitle" idx="3"/>
          </p:nvPr>
        </p:nvSpPr>
        <p:spPr>
          <a:xfrm>
            <a:off x="6312367" y="2618471"/>
            <a:ext cx="4501600" cy="564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200"/>
              <a:buNone/>
              <a:defRPr sz="1867"/>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77" name="Google Shape;177;p15"/>
          <p:cNvSpPr txBox="1">
            <a:spLocks noGrp="1"/>
          </p:cNvSpPr>
          <p:nvPr>
            <p:ph type="title" idx="4" hasCustomPrompt="1"/>
          </p:nvPr>
        </p:nvSpPr>
        <p:spPr>
          <a:xfrm>
            <a:off x="6312367" y="4125732"/>
            <a:ext cx="4501600" cy="1101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10000"/>
              <a:buNone/>
              <a:defRPr sz="6400">
                <a:solidFill>
                  <a:schemeClr val="dk2"/>
                </a:solidFill>
              </a:defRPr>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178" name="Google Shape;178;p15"/>
          <p:cNvSpPr txBox="1">
            <a:spLocks noGrp="1"/>
          </p:cNvSpPr>
          <p:nvPr>
            <p:ph type="subTitle" idx="5"/>
          </p:nvPr>
        </p:nvSpPr>
        <p:spPr>
          <a:xfrm>
            <a:off x="6312367" y="5226771"/>
            <a:ext cx="4501600" cy="564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200"/>
              <a:buNone/>
              <a:defRPr sz="1867"/>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79" name="Google Shape;179;p15"/>
          <p:cNvSpPr txBox="1">
            <a:spLocks noGrp="1"/>
          </p:cNvSpPr>
          <p:nvPr>
            <p:ph type="title" idx="6" hasCustomPrompt="1"/>
          </p:nvPr>
        </p:nvSpPr>
        <p:spPr>
          <a:xfrm>
            <a:off x="1378033" y="4125732"/>
            <a:ext cx="4501600" cy="1101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10000"/>
              <a:buNone/>
              <a:defRPr sz="6400"/>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180" name="Google Shape;180;p15"/>
          <p:cNvSpPr txBox="1">
            <a:spLocks noGrp="1"/>
          </p:cNvSpPr>
          <p:nvPr>
            <p:ph type="subTitle" idx="7"/>
          </p:nvPr>
        </p:nvSpPr>
        <p:spPr>
          <a:xfrm>
            <a:off x="1378033" y="5226771"/>
            <a:ext cx="4501600" cy="564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200"/>
              <a:buNone/>
              <a:defRPr sz="1867"/>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Tree>
    <p:extLst>
      <p:ext uri="{BB962C8B-B14F-4D97-AF65-F5344CB8AC3E}">
        <p14:creationId xmlns:p14="http://schemas.microsoft.com/office/powerpoint/2010/main" val="12068348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81"/>
        <p:cNvGrpSpPr/>
        <p:nvPr/>
      </p:nvGrpSpPr>
      <p:grpSpPr>
        <a:xfrm>
          <a:off x="0" y="0"/>
          <a:ext cx="0" cy="0"/>
          <a:chOff x="0" y="0"/>
          <a:chExt cx="0" cy="0"/>
        </a:xfrm>
      </p:grpSpPr>
      <p:grpSp>
        <p:nvGrpSpPr>
          <p:cNvPr id="182" name="Google Shape;182;p16"/>
          <p:cNvGrpSpPr/>
          <p:nvPr/>
        </p:nvGrpSpPr>
        <p:grpSpPr>
          <a:xfrm>
            <a:off x="508431" y="228553"/>
            <a:ext cx="11175139" cy="6400897"/>
            <a:chOff x="-3020376" y="537453"/>
            <a:chExt cx="11448373" cy="6557400"/>
          </a:xfrm>
        </p:grpSpPr>
        <p:sp>
          <p:nvSpPr>
            <p:cNvPr id="183" name="Google Shape;183;p16"/>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184" name="Google Shape;184;p16"/>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185" name="Google Shape;185;p16"/>
            <p:cNvGrpSpPr/>
            <p:nvPr/>
          </p:nvGrpSpPr>
          <p:grpSpPr>
            <a:xfrm>
              <a:off x="7338381" y="690654"/>
              <a:ext cx="884791" cy="153801"/>
              <a:chOff x="7087900" y="662250"/>
              <a:chExt cx="1211711" cy="210600"/>
            </a:xfrm>
          </p:grpSpPr>
          <p:grpSp>
            <p:nvGrpSpPr>
              <p:cNvPr id="186" name="Google Shape;186;p16"/>
              <p:cNvGrpSpPr/>
              <p:nvPr/>
            </p:nvGrpSpPr>
            <p:grpSpPr>
              <a:xfrm>
                <a:off x="8089070" y="662280"/>
                <a:ext cx="210541" cy="210541"/>
                <a:chOff x="8737850" y="715475"/>
                <a:chExt cx="457200" cy="457200"/>
              </a:xfrm>
            </p:grpSpPr>
            <p:cxnSp>
              <p:nvCxnSpPr>
                <p:cNvPr id="187" name="Google Shape;187;p16"/>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188" name="Google Shape;188;p16"/>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189" name="Google Shape;189;p16"/>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190" name="Google Shape;190;p16"/>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191" name="Google Shape;191;p16"/>
          <p:cNvSpPr txBox="1">
            <a:spLocks noGrp="1"/>
          </p:cNvSpPr>
          <p:nvPr>
            <p:ph type="title"/>
          </p:nvPr>
        </p:nvSpPr>
        <p:spPr>
          <a:xfrm>
            <a:off x="1793877" y="2575467"/>
            <a:ext cx="3838000" cy="590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192" name="Google Shape;192;p16"/>
          <p:cNvSpPr txBox="1">
            <a:spLocks noGrp="1"/>
          </p:cNvSpPr>
          <p:nvPr>
            <p:ph type="title" idx="2"/>
          </p:nvPr>
        </p:nvSpPr>
        <p:spPr>
          <a:xfrm>
            <a:off x="6560123" y="2575467"/>
            <a:ext cx="3838000" cy="590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193" name="Google Shape;193;p16"/>
          <p:cNvSpPr txBox="1">
            <a:spLocks noGrp="1"/>
          </p:cNvSpPr>
          <p:nvPr>
            <p:ph type="subTitle" idx="1"/>
          </p:nvPr>
        </p:nvSpPr>
        <p:spPr>
          <a:xfrm>
            <a:off x="1793877" y="3002267"/>
            <a:ext cx="3838000" cy="658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94" name="Google Shape;194;p16"/>
          <p:cNvSpPr txBox="1">
            <a:spLocks noGrp="1"/>
          </p:cNvSpPr>
          <p:nvPr>
            <p:ph type="subTitle" idx="3"/>
          </p:nvPr>
        </p:nvSpPr>
        <p:spPr>
          <a:xfrm>
            <a:off x="6560123" y="3002267"/>
            <a:ext cx="3838000" cy="658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95" name="Google Shape;195;p16"/>
          <p:cNvSpPr txBox="1">
            <a:spLocks noGrp="1"/>
          </p:cNvSpPr>
          <p:nvPr>
            <p:ph type="title" idx="4"/>
          </p:nvPr>
        </p:nvSpPr>
        <p:spPr>
          <a:xfrm>
            <a:off x="1793877" y="4907256"/>
            <a:ext cx="3838000" cy="590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196" name="Google Shape;196;p16"/>
          <p:cNvSpPr txBox="1">
            <a:spLocks noGrp="1"/>
          </p:cNvSpPr>
          <p:nvPr>
            <p:ph type="title" idx="5"/>
          </p:nvPr>
        </p:nvSpPr>
        <p:spPr>
          <a:xfrm>
            <a:off x="6560123" y="4907256"/>
            <a:ext cx="3838000" cy="590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197" name="Google Shape;197;p16"/>
          <p:cNvSpPr txBox="1">
            <a:spLocks noGrp="1"/>
          </p:cNvSpPr>
          <p:nvPr>
            <p:ph type="subTitle" idx="6"/>
          </p:nvPr>
        </p:nvSpPr>
        <p:spPr>
          <a:xfrm>
            <a:off x="1793877" y="5334200"/>
            <a:ext cx="3838000" cy="658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98" name="Google Shape;198;p16"/>
          <p:cNvSpPr txBox="1">
            <a:spLocks noGrp="1"/>
          </p:cNvSpPr>
          <p:nvPr>
            <p:ph type="subTitle" idx="7"/>
          </p:nvPr>
        </p:nvSpPr>
        <p:spPr>
          <a:xfrm>
            <a:off x="6560123" y="5334200"/>
            <a:ext cx="3838000" cy="658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199" name="Google Shape;199;p16"/>
          <p:cNvSpPr txBox="1">
            <a:spLocks noGrp="1"/>
          </p:cNvSpPr>
          <p:nvPr>
            <p:ph type="title" idx="8"/>
          </p:nvPr>
        </p:nvSpPr>
        <p:spPr>
          <a:xfrm>
            <a:off x="960000" y="7166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l-PL"/>
              <a:t>Kliknij, aby edytować styl</a:t>
            </a:r>
            <a:endParaRPr/>
          </a:p>
        </p:txBody>
      </p:sp>
    </p:spTree>
    <p:extLst>
      <p:ext uri="{BB962C8B-B14F-4D97-AF65-F5344CB8AC3E}">
        <p14:creationId xmlns:p14="http://schemas.microsoft.com/office/powerpoint/2010/main" val="878237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00"/>
        <p:cNvGrpSpPr/>
        <p:nvPr/>
      </p:nvGrpSpPr>
      <p:grpSpPr>
        <a:xfrm>
          <a:off x="0" y="0"/>
          <a:ext cx="0" cy="0"/>
          <a:chOff x="0" y="0"/>
          <a:chExt cx="0" cy="0"/>
        </a:xfrm>
      </p:grpSpPr>
      <p:grpSp>
        <p:nvGrpSpPr>
          <p:cNvPr id="201" name="Google Shape;201;p17"/>
          <p:cNvGrpSpPr/>
          <p:nvPr/>
        </p:nvGrpSpPr>
        <p:grpSpPr>
          <a:xfrm>
            <a:off x="508431" y="228553"/>
            <a:ext cx="11175139" cy="6400897"/>
            <a:chOff x="-3020376" y="537453"/>
            <a:chExt cx="11448373" cy="6557400"/>
          </a:xfrm>
        </p:grpSpPr>
        <p:sp>
          <p:nvSpPr>
            <p:cNvPr id="202" name="Google Shape;202;p17"/>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203" name="Google Shape;203;p17"/>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204" name="Google Shape;204;p17"/>
            <p:cNvGrpSpPr/>
            <p:nvPr/>
          </p:nvGrpSpPr>
          <p:grpSpPr>
            <a:xfrm>
              <a:off x="7338381" y="690654"/>
              <a:ext cx="884791" cy="153801"/>
              <a:chOff x="7087900" y="662250"/>
              <a:chExt cx="1211711" cy="210600"/>
            </a:xfrm>
          </p:grpSpPr>
          <p:grpSp>
            <p:nvGrpSpPr>
              <p:cNvPr id="205" name="Google Shape;205;p17"/>
              <p:cNvGrpSpPr/>
              <p:nvPr/>
            </p:nvGrpSpPr>
            <p:grpSpPr>
              <a:xfrm>
                <a:off x="8089070" y="662280"/>
                <a:ext cx="210541" cy="210541"/>
                <a:chOff x="8737850" y="715475"/>
                <a:chExt cx="457200" cy="457200"/>
              </a:xfrm>
            </p:grpSpPr>
            <p:cxnSp>
              <p:nvCxnSpPr>
                <p:cNvPr id="206" name="Google Shape;206;p17"/>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207" name="Google Shape;207;p17"/>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208" name="Google Shape;208;p17"/>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209" name="Google Shape;209;p17"/>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210" name="Google Shape;210;p17"/>
          <p:cNvSpPr txBox="1">
            <a:spLocks noGrp="1"/>
          </p:cNvSpPr>
          <p:nvPr>
            <p:ph type="title"/>
          </p:nvPr>
        </p:nvSpPr>
        <p:spPr>
          <a:xfrm>
            <a:off x="1084600" y="1890800"/>
            <a:ext cx="2892800" cy="7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211" name="Google Shape;211;p17"/>
          <p:cNvSpPr txBox="1">
            <a:spLocks noGrp="1"/>
          </p:cNvSpPr>
          <p:nvPr>
            <p:ph type="title" idx="2"/>
          </p:nvPr>
        </p:nvSpPr>
        <p:spPr>
          <a:xfrm>
            <a:off x="4649605" y="1890800"/>
            <a:ext cx="2892800" cy="7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212" name="Google Shape;212;p17"/>
          <p:cNvSpPr txBox="1">
            <a:spLocks noGrp="1"/>
          </p:cNvSpPr>
          <p:nvPr>
            <p:ph type="subTitle" idx="1"/>
          </p:nvPr>
        </p:nvSpPr>
        <p:spPr>
          <a:xfrm>
            <a:off x="1084600" y="2613764"/>
            <a:ext cx="2892800" cy="94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213" name="Google Shape;213;p17"/>
          <p:cNvSpPr txBox="1">
            <a:spLocks noGrp="1"/>
          </p:cNvSpPr>
          <p:nvPr>
            <p:ph type="subTitle" idx="3"/>
          </p:nvPr>
        </p:nvSpPr>
        <p:spPr>
          <a:xfrm>
            <a:off x="4649595" y="2613764"/>
            <a:ext cx="2892800" cy="94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214" name="Google Shape;214;p17"/>
          <p:cNvSpPr txBox="1">
            <a:spLocks noGrp="1"/>
          </p:cNvSpPr>
          <p:nvPr>
            <p:ph type="title" idx="4"/>
          </p:nvPr>
        </p:nvSpPr>
        <p:spPr>
          <a:xfrm>
            <a:off x="1084600" y="4197573"/>
            <a:ext cx="2892800" cy="7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215" name="Google Shape;215;p17"/>
          <p:cNvSpPr txBox="1">
            <a:spLocks noGrp="1"/>
          </p:cNvSpPr>
          <p:nvPr>
            <p:ph type="title" idx="5"/>
          </p:nvPr>
        </p:nvSpPr>
        <p:spPr>
          <a:xfrm>
            <a:off x="4649605" y="4197573"/>
            <a:ext cx="2892800" cy="7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216" name="Google Shape;216;p17"/>
          <p:cNvSpPr txBox="1">
            <a:spLocks noGrp="1"/>
          </p:cNvSpPr>
          <p:nvPr>
            <p:ph type="subTitle" idx="6"/>
          </p:nvPr>
        </p:nvSpPr>
        <p:spPr>
          <a:xfrm>
            <a:off x="1084600" y="4920371"/>
            <a:ext cx="2892800" cy="94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217" name="Google Shape;217;p17"/>
          <p:cNvSpPr txBox="1">
            <a:spLocks noGrp="1"/>
          </p:cNvSpPr>
          <p:nvPr>
            <p:ph type="subTitle" idx="7"/>
          </p:nvPr>
        </p:nvSpPr>
        <p:spPr>
          <a:xfrm>
            <a:off x="4649595" y="4920371"/>
            <a:ext cx="2892800" cy="94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218" name="Google Shape;218;p17"/>
          <p:cNvSpPr txBox="1">
            <a:spLocks noGrp="1"/>
          </p:cNvSpPr>
          <p:nvPr>
            <p:ph type="title" idx="8"/>
          </p:nvPr>
        </p:nvSpPr>
        <p:spPr>
          <a:xfrm>
            <a:off x="8214589" y="1890800"/>
            <a:ext cx="2892800" cy="7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219" name="Google Shape;219;p17"/>
          <p:cNvSpPr txBox="1">
            <a:spLocks noGrp="1"/>
          </p:cNvSpPr>
          <p:nvPr>
            <p:ph type="subTitle" idx="9"/>
          </p:nvPr>
        </p:nvSpPr>
        <p:spPr>
          <a:xfrm>
            <a:off x="8214567" y="2613764"/>
            <a:ext cx="2892800" cy="94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220" name="Google Shape;220;p17"/>
          <p:cNvSpPr txBox="1">
            <a:spLocks noGrp="1"/>
          </p:cNvSpPr>
          <p:nvPr>
            <p:ph type="title" idx="13"/>
          </p:nvPr>
        </p:nvSpPr>
        <p:spPr>
          <a:xfrm>
            <a:off x="8214589" y="4197573"/>
            <a:ext cx="2892800" cy="72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9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l-PL"/>
              <a:t>Kliknij, aby edytować styl</a:t>
            </a:r>
            <a:endParaRPr/>
          </a:p>
        </p:txBody>
      </p:sp>
      <p:sp>
        <p:nvSpPr>
          <p:cNvPr id="221" name="Google Shape;221;p17"/>
          <p:cNvSpPr txBox="1">
            <a:spLocks noGrp="1"/>
          </p:cNvSpPr>
          <p:nvPr>
            <p:ph type="subTitle" idx="14"/>
          </p:nvPr>
        </p:nvSpPr>
        <p:spPr>
          <a:xfrm>
            <a:off x="8214567" y="4920371"/>
            <a:ext cx="2892800" cy="94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r>
              <a:rPr lang="pl-PL"/>
              <a:t>Kliknij, aby edytować styl wzorca podtytułu</a:t>
            </a:r>
            <a:endParaRPr/>
          </a:p>
        </p:txBody>
      </p:sp>
      <p:sp>
        <p:nvSpPr>
          <p:cNvPr id="222" name="Google Shape;222;p17"/>
          <p:cNvSpPr txBox="1">
            <a:spLocks noGrp="1"/>
          </p:cNvSpPr>
          <p:nvPr>
            <p:ph type="title" idx="15"/>
          </p:nvPr>
        </p:nvSpPr>
        <p:spPr>
          <a:xfrm>
            <a:off x="960000" y="7166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l-PL"/>
              <a:t>Kliknij, aby edytować styl</a:t>
            </a:r>
            <a:endParaRPr/>
          </a:p>
        </p:txBody>
      </p:sp>
    </p:spTree>
    <p:extLst>
      <p:ext uri="{BB962C8B-B14F-4D97-AF65-F5344CB8AC3E}">
        <p14:creationId xmlns:p14="http://schemas.microsoft.com/office/powerpoint/2010/main" val="1188307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23"/>
        <p:cNvGrpSpPr/>
        <p:nvPr/>
      </p:nvGrpSpPr>
      <p:grpSpPr>
        <a:xfrm>
          <a:off x="0" y="0"/>
          <a:ext cx="0" cy="0"/>
          <a:chOff x="0" y="0"/>
          <a:chExt cx="0" cy="0"/>
        </a:xfrm>
      </p:grpSpPr>
      <p:grpSp>
        <p:nvGrpSpPr>
          <p:cNvPr id="224" name="Google Shape;224;p18"/>
          <p:cNvGrpSpPr/>
          <p:nvPr/>
        </p:nvGrpSpPr>
        <p:grpSpPr>
          <a:xfrm>
            <a:off x="954767" y="208601"/>
            <a:ext cx="10282557" cy="6441308"/>
            <a:chOff x="-2105881" y="537468"/>
            <a:chExt cx="10533968" cy="6598800"/>
          </a:xfrm>
        </p:grpSpPr>
        <p:sp>
          <p:nvSpPr>
            <p:cNvPr id="225" name="Google Shape;225;p18"/>
            <p:cNvSpPr/>
            <p:nvPr/>
          </p:nvSpPr>
          <p:spPr>
            <a:xfrm>
              <a:off x="-2105881" y="537468"/>
              <a:ext cx="10533900" cy="6598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226" name="Google Shape;226;p18"/>
            <p:cNvSpPr/>
            <p:nvPr/>
          </p:nvSpPr>
          <p:spPr>
            <a:xfrm>
              <a:off x="-2105814" y="537469"/>
              <a:ext cx="105339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227" name="Google Shape;227;p18"/>
            <p:cNvGrpSpPr/>
            <p:nvPr/>
          </p:nvGrpSpPr>
          <p:grpSpPr>
            <a:xfrm>
              <a:off x="7338381" y="690654"/>
              <a:ext cx="884791" cy="153801"/>
              <a:chOff x="7087900" y="662250"/>
              <a:chExt cx="1211711" cy="210600"/>
            </a:xfrm>
          </p:grpSpPr>
          <p:grpSp>
            <p:nvGrpSpPr>
              <p:cNvPr id="228" name="Google Shape;228;p18"/>
              <p:cNvGrpSpPr/>
              <p:nvPr/>
            </p:nvGrpSpPr>
            <p:grpSpPr>
              <a:xfrm>
                <a:off x="8089070" y="662280"/>
                <a:ext cx="210541" cy="210541"/>
                <a:chOff x="8737850" y="715475"/>
                <a:chExt cx="457200" cy="457200"/>
              </a:xfrm>
            </p:grpSpPr>
            <p:cxnSp>
              <p:nvCxnSpPr>
                <p:cNvPr id="229" name="Google Shape;229;p18"/>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230" name="Google Shape;230;p18"/>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231" name="Google Shape;231;p18"/>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232" name="Google Shape;232;p18"/>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233" name="Google Shape;233;p18"/>
          <p:cNvSpPr txBox="1">
            <a:spLocks noGrp="1"/>
          </p:cNvSpPr>
          <p:nvPr>
            <p:ph type="ctrTitle"/>
          </p:nvPr>
        </p:nvSpPr>
        <p:spPr>
          <a:xfrm>
            <a:off x="3093000" y="860467"/>
            <a:ext cx="6006000" cy="144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8500"/>
              <a:buNone/>
              <a:defRPr sz="8000"/>
            </a:lvl1pPr>
            <a:lvl2pPr lvl="1" algn="ctr" rtl="0">
              <a:spcBef>
                <a:spcPts val="0"/>
              </a:spcBef>
              <a:spcAft>
                <a:spcPts val="0"/>
              </a:spcAft>
              <a:buSzPts val="8500"/>
              <a:buNone/>
              <a:defRPr sz="11333"/>
            </a:lvl2pPr>
            <a:lvl3pPr lvl="2" algn="ctr" rtl="0">
              <a:spcBef>
                <a:spcPts val="0"/>
              </a:spcBef>
              <a:spcAft>
                <a:spcPts val="0"/>
              </a:spcAft>
              <a:buSzPts val="8500"/>
              <a:buNone/>
              <a:defRPr sz="11333"/>
            </a:lvl3pPr>
            <a:lvl4pPr lvl="3" algn="ctr" rtl="0">
              <a:spcBef>
                <a:spcPts val="0"/>
              </a:spcBef>
              <a:spcAft>
                <a:spcPts val="0"/>
              </a:spcAft>
              <a:buSzPts val="8500"/>
              <a:buNone/>
              <a:defRPr sz="11333"/>
            </a:lvl4pPr>
            <a:lvl5pPr lvl="4" algn="ctr" rtl="0">
              <a:spcBef>
                <a:spcPts val="0"/>
              </a:spcBef>
              <a:spcAft>
                <a:spcPts val="0"/>
              </a:spcAft>
              <a:buSzPts val="8500"/>
              <a:buNone/>
              <a:defRPr sz="11333"/>
            </a:lvl5pPr>
            <a:lvl6pPr lvl="5" algn="ctr" rtl="0">
              <a:spcBef>
                <a:spcPts val="0"/>
              </a:spcBef>
              <a:spcAft>
                <a:spcPts val="0"/>
              </a:spcAft>
              <a:buSzPts val="8500"/>
              <a:buNone/>
              <a:defRPr sz="11333"/>
            </a:lvl6pPr>
            <a:lvl7pPr lvl="6" algn="ctr" rtl="0">
              <a:spcBef>
                <a:spcPts val="0"/>
              </a:spcBef>
              <a:spcAft>
                <a:spcPts val="0"/>
              </a:spcAft>
              <a:buSzPts val="8500"/>
              <a:buNone/>
              <a:defRPr sz="11333"/>
            </a:lvl7pPr>
            <a:lvl8pPr lvl="7" algn="ctr" rtl="0">
              <a:spcBef>
                <a:spcPts val="0"/>
              </a:spcBef>
              <a:spcAft>
                <a:spcPts val="0"/>
              </a:spcAft>
              <a:buSzPts val="8500"/>
              <a:buNone/>
              <a:defRPr sz="11333"/>
            </a:lvl8pPr>
            <a:lvl9pPr lvl="8" algn="ctr" rtl="0">
              <a:spcBef>
                <a:spcPts val="0"/>
              </a:spcBef>
              <a:spcAft>
                <a:spcPts val="0"/>
              </a:spcAft>
              <a:buSzPts val="8500"/>
              <a:buNone/>
              <a:defRPr sz="11333"/>
            </a:lvl9pPr>
          </a:lstStyle>
          <a:p>
            <a:r>
              <a:rPr lang="pl-PL"/>
              <a:t>Kliknij, aby edytować styl</a:t>
            </a:r>
            <a:endParaRPr/>
          </a:p>
        </p:txBody>
      </p:sp>
      <p:sp>
        <p:nvSpPr>
          <p:cNvPr id="234" name="Google Shape;234;p18"/>
          <p:cNvSpPr txBox="1">
            <a:spLocks noGrp="1"/>
          </p:cNvSpPr>
          <p:nvPr>
            <p:ph type="subTitle" idx="1"/>
          </p:nvPr>
        </p:nvSpPr>
        <p:spPr>
          <a:xfrm>
            <a:off x="3093000" y="2301668"/>
            <a:ext cx="6006000" cy="16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133"/>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pl-PL"/>
              <a:t>Kliknij, aby edytować styl wzorca podtytułu</a:t>
            </a:r>
            <a:endParaRPr/>
          </a:p>
        </p:txBody>
      </p:sp>
      <p:sp>
        <p:nvSpPr>
          <p:cNvPr id="235" name="Google Shape;235;p18"/>
          <p:cNvSpPr txBox="1"/>
          <p:nvPr/>
        </p:nvSpPr>
        <p:spPr>
          <a:xfrm>
            <a:off x="3093051" y="4912900"/>
            <a:ext cx="6006000" cy="738800"/>
          </a:xfrm>
          <a:prstGeom prst="rect">
            <a:avLst/>
          </a:prstGeom>
          <a:noFill/>
          <a:ln>
            <a:noFill/>
          </a:ln>
        </p:spPr>
        <p:txBody>
          <a:bodyPr spcFirstLastPara="1" wrap="square" lIns="121900" tIns="121900" rIns="121900" bIns="121900" anchor="ctr" anchorCtr="0">
            <a:noAutofit/>
          </a:bodyPr>
          <a:lstStyle/>
          <a:p>
            <a:pPr marL="0" lvl="0" indent="0" algn="ctr" rtl="0">
              <a:spcBef>
                <a:spcPts val="400"/>
              </a:spcBef>
              <a:spcAft>
                <a:spcPts val="0"/>
              </a:spcAft>
              <a:buNone/>
            </a:pPr>
            <a:r>
              <a:rPr lang="pt-BR" sz="1333">
                <a:solidFill>
                  <a:schemeClr val="dk1"/>
                </a:solidFill>
                <a:latin typeface="Share Tech Mono"/>
                <a:ea typeface="Share Tech Mono"/>
                <a:cs typeface="Share Tech Mono"/>
                <a:sym typeface="Share Tech Mono"/>
              </a:rPr>
              <a:t>CRÉDITOS: Este modelo de apresentação foi criado pela </a:t>
            </a:r>
            <a:r>
              <a:rPr lang="pt-BR" sz="1333" b="1" u="sng">
                <a:solidFill>
                  <a:schemeClr val="dk1"/>
                </a:solidFill>
                <a:latin typeface="Share Tech Mono"/>
                <a:ea typeface="Share Tech Mono"/>
                <a:cs typeface="Share Tech Mono"/>
                <a:sym typeface="Share Tech Mono"/>
                <a:hlinkClick r:id="rId2">
                  <a:extLst>
                    <a:ext uri="{A12FA001-AC4F-418D-AE19-62706E023703}">
                      <ahyp:hlinkClr xmlns:ahyp="http://schemas.microsoft.com/office/drawing/2018/hyperlinkcolor" val="tx"/>
                    </a:ext>
                  </a:extLst>
                </a:hlinkClick>
              </a:rPr>
              <a:t>Slidesgo</a:t>
            </a:r>
            <a:r>
              <a:rPr lang="pt-BR" sz="1333">
                <a:solidFill>
                  <a:schemeClr val="dk1"/>
                </a:solidFill>
                <a:latin typeface="Share Tech Mono"/>
                <a:ea typeface="Share Tech Mono"/>
                <a:cs typeface="Share Tech Mono"/>
                <a:sym typeface="Share Tech Mono"/>
              </a:rPr>
              <a:t>, e inclui ícones do </a:t>
            </a:r>
            <a:r>
              <a:rPr lang="pt-BR" sz="1333" b="1" u="sng">
                <a:solidFill>
                  <a:schemeClr val="dk1"/>
                </a:solidFill>
                <a:latin typeface="Share Tech Mono"/>
                <a:ea typeface="Share Tech Mono"/>
                <a:cs typeface="Share Tech Mono"/>
                <a:sym typeface="Share Tech Mono"/>
                <a:hlinkClick r:id="rId3">
                  <a:extLst>
                    <a:ext uri="{A12FA001-AC4F-418D-AE19-62706E023703}">
                      <ahyp:hlinkClr xmlns:ahyp="http://schemas.microsoft.com/office/drawing/2018/hyperlinkcolor" val="tx"/>
                    </a:ext>
                  </a:extLst>
                </a:hlinkClick>
              </a:rPr>
              <a:t>Flaticon</a:t>
            </a:r>
            <a:r>
              <a:rPr lang="pt-BR" sz="1467">
                <a:solidFill>
                  <a:schemeClr val="dk1"/>
                </a:solidFill>
                <a:latin typeface="Share Tech Mono"/>
                <a:ea typeface="Share Tech Mono"/>
                <a:cs typeface="Share Tech Mono"/>
                <a:sym typeface="Share Tech Mono"/>
              </a:rPr>
              <a:t> e imagens da</a:t>
            </a:r>
            <a:r>
              <a:rPr lang="pt-BR" sz="1333">
                <a:solidFill>
                  <a:schemeClr val="dk1"/>
                </a:solidFill>
                <a:latin typeface="Share Tech Mono"/>
                <a:ea typeface="Share Tech Mono"/>
                <a:cs typeface="Share Tech Mono"/>
                <a:sym typeface="Share Tech Mono"/>
              </a:rPr>
              <a:t> </a:t>
            </a:r>
            <a:r>
              <a:rPr lang="pt-BR" sz="1333" b="1" u="sng">
                <a:solidFill>
                  <a:schemeClr val="dk1"/>
                </a:solidFill>
                <a:latin typeface="Share Tech Mono"/>
                <a:ea typeface="Share Tech Mono"/>
                <a:cs typeface="Share Tech Mono"/>
                <a:sym typeface="Share Tech Mono"/>
                <a:hlinkClick r:id="rId4">
                  <a:extLst>
                    <a:ext uri="{A12FA001-AC4F-418D-AE19-62706E023703}">
                      <ahyp:hlinkClr xmlns:ahyp="http://schemas.microsoft.com/office/drawing/2018/hyperlinkcolor" val="tx"/>
                    </a:ext>
                  </a:extLst>
                </a:hlinkClick>
              </a:rPr>
              <a:t>Freepik</a:t>
            </a:r>
            <a:endParaRPr sz="1333" b="1" u="sng">
              <a:solidFill>
                <a:schemeClr val="dk1"/>
              </a:solidFill>
              <a:latin typeface="Share Tech Mono"/>
              <a:ea typeface="Share Tech Mono"/>
              <a:cs typeface="Share Tech Mono"/>
              <a:sym typeface="Share Tech Mono"/>
            </a:endParaRPr>
          </a:p>
        </p:txBody>
      </p:sp>
    </p:spTree>
    <p:extLst>
      <p:ext uri="{BB962C8B-B14F-4D97-AF65-F5344CB8AC3E}">
        <p14:creationId xmlns:p14="http://schemas.microsoft.com/office/powerpoint/2010/main" val="14247014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36"/>
        <p:cNvGrpSpPr/>
        <p:nvPr/>
      </p:nvGrpSpPr>
      <p:grpSpPr>
        <a:xfrm>
          <a:off x="0" y="0"/>
          <a:ext cx="0" cy="0"/>
          <a:chOff x="0" y="0"/>
          <a:chExt cx="0" cy="0"/>
        </a:xfrm>
      </p:grpSpPr>
      <p:grpSp>
        <p:nvGrpSpPr>
          <p:cNvPr id="237" name="Google Shape;237;p19"/>
          <p:cNvGrpSpPr/>
          <p:nvPr/>
        </p:nvGrpSpPr>
        <p:grpSpPr>
          <a:xfrm>
            <a:off x="508431" y="228553"/>
            <a:ext cx="11175139" cy="6400897"/>
            <a:chOff x="-3020376" y="537453"/>
            <a:chExt cx="11448373" cy="6557400"/>
          </a:xfrm>
        </p:grpSpPr>
        <p:sp>
          <p:nvSpPr>
            <p:cNvPr id="238" name="Google Shape;238;p19"/>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239" name="Google Shape;239;p19"/>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240" name="Google Shape;240;p19"/>
            <p:cNvGrpSpPr/>
            <p:nvPr/>
          </p:nvGrpSpPr>
          <p:grpSpPr>
            <a:xfrm>
              <a:off x="7338381" y="690654"/>
              <a:ext cx="884791" cy="153801"/>
              <a:chOff x="7087900" y="662250"/>
              <a:chExt cx="1211711" cy="210600"/>
            </a:xfrm>
          </p:grpSpPr>
          <p:grpSp>
            <p:nvGrpSpPr>
              <p:cNvPr id="241" name="Google Shape;241;p19"/>
              <p:cNvGrpSpPr/>
              <p:nvPr/>
            </p:nvGrpSpPr>
            <p:grpSpPr>
              <a:xfrm>
                <a:off x="8089070" y="662280"/>
                <a:ext cx="210541" cy="210541"/>
                <a:chOff x="8737850" y="715475"/>
                <a:chExt cx="457200" cy="457200"/>
              </a:xfrm>
            </p:grpSpPr>
            <p:cxnSp>
              <p:nvCxnSpPr>
                <p:cNvPr id="242" name="Google Shape;242;p19"/>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243" name="Google Shape;243;p19"/>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244" name="Google Shape;244;p19"/>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245" name="Google Shape;245;p19"/>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Tree>
    <p:extLst>
      <p:ext uri="{BB962C8B-B14F-4D97-AF65-F5344CB8AC3E}">
        <p14:creationId xmlns:p14="http://schemas.microsoft.com/office/powerpoint/2010/main" val="24058833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46"/>
        <p:cNvGrpSpPr/>
        <p:nvPr/>
      </p:nvGrpSpPr>
      <p:grpSpPr>
        <a:xfrm>
          <a:off x="0" y="0"/>
          <a:ext cx="0" cy="0"/>
          <a:chOff x="0" y="0"/>
          <a:chExt cx="0" cy="0"/>
        </a:xfrm>
      </p:grpSpPr>
      <p:grpSp>
        <p:nvGrpSpPr>
          <p:cNvPr id="247" name="Google Shape;247;p20"/>
          <p:cNvGrpSpPr/>
          <p:nvPr/>
        </p:nvGrpSpPr>
        <p:grpSpPr>
          <a:xfrm>
            <a:off x="954767" y="208601"/>
            <a:ext cx="10282557" cy="6441308"/>
            <a:chOff x="-2105881" y="537468"/>
            <a:chExt cx="10533968" cy="6598800"/>
          </a:xfrm>
        </p:grpSpPr>
        <p:sp>
          <p:nvSpPr>
            <p:cNvPr id="248" name="Google Shape;248;p20"/>
            <p:cNvSpPr/>
            <p:nvPr/>
          </p:nvSpPr>
          <p:spPr>
            <a:xfrm>
              <a:off x="-2105881" y="537468"/>
              <a:ext cx="10533900" cy="6598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249" name="Google Shape;249;p20"/>
            <p:cNvSpPr/>
            <p:nvPr/>
          </p:nvSpPr>
          <p:spPr>
            <a:xfrm>
              <a:off x="-2105814" y="537469"/>
              <a:ext cx="105339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250" name="Google Shape;250;p20"/>
            <p:cNvGrpSpPr/>
            <p:nvPr/>
          </p:nvGrpSpPr>
          <p:grpSpPr>
            <a:xfrm>
              <a:off x="7338381" y="690654"/>
              <a:ext cx="884791" cy="153801"/>
              <a:chOff x="7087900" y="662250"/>
              <a:chExt cx="1211711" cy="210600"/>
            </a:xfrm>
          </p:grpSpPr>
          <p:grpSp>
            <p:nvGrpSpPr>
              <p:cNvPr id="251" name="Google Shape;251;p20"/>
              <p:cNvGrpSpPr/>
              <p:nvPr/>
            </p:nvGrpSpPr>
            <p:grpSpPr>
              <a:xfrm>
                <a:off x="8089070" y="662280"/>
                <a:ext cx="210541" cy="210541"/>
                <a:chOff x="8737850" y="715475"/>
                <a:chExt cx="457200" cy="457200"/>
              </a:xfrm>
            </p:grpSpPr>
            <p:cxnSp>
              <p:nvCxnSpPr>
                <p:cNvPr id="252" name="Google Shape;252;p20"/>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253" name="Google Shape;253;p20"/>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254" name="Google Shape;254;p20"/>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255" name="Google Shape;255;p20"/>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Tree>
    <p:extLst>
      <p:ext uri="{BB962C8B-B14F-4D97-AF65-F5344CB8AC3E}">
        <p14:creationId xmlns:p14="http://schemas.microsoft.com/office/powerpoint/2010/main" val="18030803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1"/>
        <p:cNvGrpSpPr/>
        <p:nvPr/>
      </p:nvGrpSpPr>
      <p:grpSpPr>
        <a:xfrm>
          <a:off x="0" y="0"/>
          <a:ext cx="0" cy="0"/>
          <a:chOff x="0" y="0"/>
          <a:chExt cx="0" cy="0"/>
        </a:xfrm>
      </p:grpSpPr>
      <p:grpSp>
        <p:nvGrpSpPr>
          <p:cNvPr id="22" name="Google Shape;22;p3"/>
          <p:cNvGrpSpPr/>
          <p:nvPr/>
        </p:nvGrpSpPr>
        <p:grpSpPr>
          <a:xfrm>
            <a:off x="954767" y="716600"/>
            <a:ext cx="10282557" cy="5424861"/>
            <a:chOff x="-2105881" y="537468"/>
            <a:chExt cx="10533968" cy="5557500"/>
          </a:xfrm>
        </p:grpSpPr>
        <p:sp>
          <p:nvSpPr>
            <p:cNvPr id="23" name="Google Shape;23;p3"/>
            <p:cNvSpPr/>
            <p:nvPr/>
          </p:nvSpPr>
          <p:spPr>
            <a:xfrm>
              <a:off x="-2105881" y="537468"/>
              <a:ext cx="10533900" cy="555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24" name="Google Shape;24;p3"/>
            <p:cNvSpPr/>
            <p:nvPr/>
          </p:nvSpPr>
          <p:spPr>
            <a:xfrm>
              <a:off x="-2105814" y="537469"/>
              <a:ext cx="105339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25" name="Google Shape;25;p3"/>
            <p:cNvGrpSpPr/>
            <p:nvPr/>
          </p:nvGrpSpPr>
          <p:grpSpPr>
            <a:xfrm>
              <a:off x="7338381" y="690654"/>
              <a:ext cx="884791" cy="153801"/>
              <a:chOff x="7087900" y="662250"/>
              <a:chExt cx="1211711" cy="210600"/>
            </a:xfrm>
          </p:grpSpPr>
          <p:grpSp>
            <p:nvGrpSpPr>
              <p:cNvPr id="26" name="Google Shape;26;p3"/>
              <p:cNvGrpSpPr/>
              <p:nvPr/>
            </p:nvGrpSpPr>
            <p:grpSpPr>
              <a:xfrm>
                <a:off x="8089070" y="662280"/>
                <a:ext cx="210541" cy="210541"/>
                <a:chOff x="8737850" y="715475"/>
                <a:chExt cx="457200" cy="457200"/>
              </a:xfrm>
            </p:grpSpPr>
            <p:cxnSp>
              <p:nvCxnSpPr>
                <p:cNvPr id="27" name="Google Shape;27;p3"/>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28" name="Google Shape;28;p3"/>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29" name="Google Shape;29;p3"/>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30" name="Google Shape;30;p3"/>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31" name="Google Shape;31;p3"/>
          <p:cNvSpPr txBox="1">
            <a:spLocks noGrp="1"/>
          </p:cNvSpPr>
          <p:nvPr>
            <p:ph type="title"/>
          </p:nvPr>
        </p:nvSpPr>
        <p:spPr>
          <a:xfrm>
            <a:off x="5974333" y="2129959"/>
            <a:ext cx="4512800" cy="1630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2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pl-PL"/>
              <a:t>Kliknij, aby edytować styl</a:t>
            </a:r>
            <a:endParaRPr/>
          </a:p>
        </p:txBody>
      </p:sp>
      <p:sp>
        <p:nvSpPr>
          <p:cNvPr id="32" name="Google Shape;32;p3"/>
          <p:cNvSpPr txBox="1">
            <a:spLocks noGrp="1"/>
          </p:cNvSpPr>
          <p:nvPr>
            <p:ph type="title" idx="2" hasCustomPrompt="1"/>
          </p:nvPr>
        </p:nvSpPr>
        <p:spPr>
          <a:xfrm>
            <a:off x="2979352" y="2809801"/>
            <a:ext cx="1630800" cy="1630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0000"/>
              <a:buNone/>
              <a:defRPr sz="9600">
                <a:solidFill>
                  <a:schemeClr val="lt2"/>
                </a:solidFill>
              </a:defRPr>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33" name="Google Shape;33;p3"/>
          <p:cNvSpPr txBox="1">
            <a:spLocks noGrp="1"/>
          </p:cNvSpPr>
          <p:nvPr>
            <p:ph type="subTitle" idx="1"/>
          </p:nvPr>
        </p:nvSpPr>
        <p:spPr>
          <a:xfrm>
            <a:off x="5974333" y="3760433"/>
            <a:ext cx="4512800" cy="9676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2133"/>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r>
              <a:rPr lang="pl-PL"/>
              <a:t>Kliknij, aby edytować styl wzorca podtytułu</a:t>
            </a:r>
            <a:endParaRPr/>
          </a:p>
        </p:txBody>
      </p:sp>
    </p:spTree>
    <p:extLst>
      <p:ext uri="{BB962C8B-B14F-4D97-AF65-F5344CB8AC3E}">
        <p14:creationId xmlns:p14="http://schemas.microsoft.com/office/powerpoint/2010/main" val="42324712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59"/>
        <p:cNvGrpSpPr/>
        <p:nvPr/>
      </p:nvGrpSpPr>
      <p:grpSpPr>
        <a:xfrm>
          <a:off x="0" y="0"/>
          <a:ext cx="0" cy="0"/>
          <a:chOff x="0" y="0"/>
          <a:chExt cx="0" cy="0"/>
        </a:xfrm>
      </p:grpSpPr>
    </p:spTree>
    <p:extLst>
      <p:ext uri="{BB962C8B-B14F-4D97-AF65-F5344CB8AC3E}">
        <p14:creationId xmlns:p14="http://schemas.microsoft.com/office/powerpoint/2010/main" val="4997263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60"/>
        <p:cNvGrpSpPr/>
        <p:nvPr/>
      </p:nvGrpSpPr>
      <p:grpSpPr>
        <a:xfrm>
          <a:off x="0" y="0"/>
          <a:ext cx="0" cy="0"/>
          <a:chOff x="0" y="0"/>
          <a:chExt cx="0" cy="0"/>
        </a:xfrm>
      </p:grpSpPr>
      <p:sp>
        <p:nvSpPr>
          <p:cNvPr id="261" name="Google Shape;261;p23"/>
          <p:cNvSpPr txBox="1">
            <a:spLocks noGrp="1"/>
          </p:cNvSpPr>
          <p:nvPr>
            <p:ph type="title"/>
          </p:nvPr>
        </p:nvSpPr>
        <p:spPr>
          <a:xfrm>
            <a:off x="955700" y="681200"/>
            <a:ext cx="10280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r>
              <a:rPr lang="pl-PL"/>
              <a:t>Kliknij, aby edytować styl</a:t>
            </a:r>
            <a:endParaRPr/>
          </a:p>
        </p:txBody>
      </p:sp>
    </p:spTree>
    <p:extLst>
      <p:ext uri="{BB962C8B-B14F-4D97-AF65-F5344CB8AC3E}">
        <p14:creationId xmlns:p14="http://schemas.microsoft.com/office/powerpoint/2010/main" val="3698285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4"/>
        <p:cNvGrpSpPr/>
        <p:nvPr/>
      </p:nvGrpSpPr>
      <p:grpSpPr>
        <a:xfrm>
          <a:off x="0" y="0"/>
          <a:ext cx="0" cy="0"/>
          <a:chOff x="0" y="0"/>
          <a:chExt cx="0" cy="0"/>
        </a:xfrm>
      </p:grpSpPr>
      <p:grpSp>
        <p:nvGrpSpPr>
          <p:cNvPr id="35" name="Google Shape;35;p4"/>
          <p:cNvGrpSpPr/>
          <p:nvPr/>
        </p:nvGrpSpPr>
        <p:grpSpPr>
          <a:xfrm>
            <a:off x="508431" y="228553"/>
            <a:ext cx="11175139" cy="6400897"/>
            <a:chOff x="-3020376" y="537453"/>
            <a:chExt cx="11448373" cy="6557400"/>
          </a:xfrm>
        </p:grpSpPr>
        <p:sp>
          <p:nvSpPr>
            <p:cNvPr id="36" name="Google Shape;36;p4"/>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37" name="Google Shape;37;p4"/>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38" name="Google Shape;38;p4"/>
            <p:cNvGrpSpPr/>
            <p:nvPr/>
          </p:nvGrpSpPr>
          <p:grpSpPr>
            <a:xfrm>
              <a:off x="7338381" y="690654"/>
              <a:ext cx="884791" cy="153801"/>
              <a:chOff x="7087900" y="662250"/>
              <a:chExt cx="1211711" cy="210600"/>
            </a:xfrm>
          </p:grpSpPr>
          <p:grpSp>
            <p:nvGrpSpPr>
              <p:cNvPr id="39" name="Google Shape;39;p4"/>
              <p:cNvGrpSpPr/>
              <p:nvPr/>
            </p:nvGrpSpPr>
            <p:grpSpPr>
              <a:xfrm>
                <a:off x="8089070" y="662280"/>
                <a:ext cx="210541" cy="210541"/>
                <a:chOff x="8737850" y="715475"/>
                <a:chExt cx="457200" cy="457200"/>
              </a:xfrm>
            </p:grpSpPr>
            <p:cxnSp>
              <p:nvCxnSpPr>
                <p:cNvPr id="40" name="Google Shape;40;p4"/>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41" name="Google Shape;41;p4"/>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42" name="Google Shape;42;p4"/>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43" name="Google Shape;43;p4"/>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44" name="Google Shape;44;p4"/>
          <p:cNvSpPr txBox="1">
            <a:spLocks noGrp="1"/>
          </p:cNvSpPr>
          <p:nvPr>
            <p:ph type="title"/>
          </p:nvPr>
        </p:nvSpPr>
        <p:spPr>
          <a:xfrm>
            <a:off x="960000" y="716600"/>
            <a:ext cx="10272000" cy="763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pl-PL"/>
              <a:t>Kliknij, aby edytować styl</a:t>
            </a:r>
            <a:endParaRPr/>
          </a:p>
        </p:txBody>
      </p:sp>
      <p:sp>
        <p:nvSpPr>
          <p:cNvPr id="45" name="Google Shape;45;p4"/>
          <p:cNvSpPr txBox="1">
            <a:spLocks noGrp="1"/>
          </p:cNvSpPr>
          <p:nvPr>
            <p:ph type="body" idx="1"/>
          </p:nvPr>
        </p:nvSpPr>
        <p:spPr>
          <a:xfrm>
            <a:off x="960000" y="1480200"/>
            <a:ext cx="10272000" cy="436000"/>
          </a:xfrm>
          <a:prstGeom prst="rect">
            <a:avLst/>
          </a:prstGeom>
        </p:spPr>
        <p:txBody>
          <a:bodyPr spcFirstLastPara="1" wrap="square" lIns="91425" tIns="91425" rIns="91425" bIns="91425" anchor="t" anchorCtr="0">
            <a:noAutofit/>
          </a:bodyPr>
          <a:lstStyle>
            <a:lvl1pPr marL="609585" lvl="0" indent="-406390">
              <a:lnSpc>
                <a:spcPct val="100000"/>
              </a:lnSpc>
              <a:spcBef>
                <a:spcPts val="0"/>
              </a:spcBef>
              <a:spcAft>
                <a:spcPts val="0"/>
              </a:spcAft>
              <a:buClr>
                <a:srgbClr val="434343"/>
              </a:buClr>
              <a:buSzPts val="1200"/>
              <a:buAutoNum type="arabicPeriod"/>
              <a:defRPr sz="1600"/>
            </a:lvl1pPr>
            <a:lvl2pPr marL="1219170" lvl="1" indent="-406390">
              <a:spcBef>
                <a:spcPts val="0"/>
              </a:spcBef>
              <a:spcAft>
                <a:spcPts val="0"/>
              </a:spcAft>
              <a:buClr>
                <a:srgbClr val="434343"/>
              </a:buClr>
              <a:buSzPts val="1200"/>
              <a:buFont typeface="Roboto Condensed Light"/>
              <a:buAutoNum type="alphaLcPeriod"/>
              <a:defRPr/>
            </a:lvl2pPr>
            <a:lvl3pPr marL="1828754" lvl="2" indent="-406390">
              <a:spcBef>
                <a:spcPts val="0"/>
              </a:spcBef>
              <a:spcAft>
                <a:spcPts val="0"/>
              </a:spcAft>
              <a:buClr>
                <a:srgbClr val="434343"/>
              </a:buClr>
              <a:buSzPts val="1200"/>
              <a:buFont typeface="Roboto Condensed Light"/>
              <a:buAutoNum type="romanLcPeriod"/>
              <a:defRPr/>
            </a:lvl3pPr>
            <a:lvl4pPr marL="2438339" lvl="3" indent="-406390">
              <a:spcBef>
                <a:spcPts val="0"/>
              </a:spcBef>
              <a:spcAft>
                <a:spcPts val="0"/>
              </a:spcAft>
              <a:buClr>
                <a:srgbClr val="434343"/>
              </a:buClr>
              <a:buSzPts val="1200"/>
              <a:buFont typeface="Roboto Condensed Light"/>
              <a:buAutoNum type="arabicPeriod"/>
              <a:defRPr/>
            </a:lvl4pPr>
            <a:lvl5pPr marL="3047924" lvl="4" indent="-406390">
              <a:spcBef>
                <a:spcPts val="0"/>
              </a:spcBef>
              <a:spcAft>
                <a:spcPts val="0"/>
              </a:spcAft>
              <a:buClr>
                <a:srgbClr val="434343"/>
              </a:buClr>
              <a:buSzPts val="1200"/>
              <a:buFont typeface="Roboto Condensed Light"/>
              <a:buAutoNum type="alphaLcPeriod"/>
              <a:defRPr/>
            </a:lvl5pPr>
            <a:lvl6pPr marL="3657509" lvl="5" indent="-406390">
              <a:spcBef>
                <a:spcPts val="0"/>
              </a:spcBef>
              <a:spcAft>
                <a:spcPts val="0"/>
              </a:spcAft>
              <a:buClr>
                <a:srgbClr val="434343"/>
              </a:buClr>
              <a:buSzPts val="1200"/>
              <a:buFont typeface="Roboto Condensed Light"/>
              <a:buAutoNum type="romanLcPeriod"/>
              <a:defRPr/>
            </a:lvl6pPr>
            <a:lvl7pPr marL="4267093" lvl="6" indent="-406390">
              <a:spcBef>
                <a:spcPts val="0"/>
              </a:spcBef>
              <a:spcAft>
                <a:spcPts val="0"/>
              </a:spcAft>
              <a:buClr>
                <a:srgbClr val="434343"/>
              </a:buClr>
              <a:buSzPts val="1200"/>
              <a:buFont typeface="Roboto Condensed Light"/>
              <a:buAutoNum type="arabicPeriod"/>
              <a:defRPr/>
            </a:lvl7pPr>
            <a:lvl8pPr marL="4876678" lvl="7" indent="-406390">
              <a:spcBef>
                <a:spcPts val="0"/>
              </a:spcBef>
              <a:spcAft>
                <a:spcPts val="0"/>
              </a:spcAft>
              <a:buClr>
                <a:srgbClr val="434343"/>
              </a:buClr>
              <a:buSzPts val="1200"/>
              <a:buFont typeface="Roboto Condensed Light"/>
              <a:buAutoNum type="alphaLcPeriod"/>
              <a:defRPr/>
            </a:lvl8pPr>
            <a:lvl9pPr marL="5486263" lvl="8" indent="-406390">
              <a:spcBef>
                <a:spcPts val="0"/>
              </a:spcBef>
              <a:spcAft>
                <a:spcPts val="0"/>
              </a:spcAft>
              <a:buClr>
                <a:srgbClr val="434343"/>
              </a:buClr>
              <a:buSzPts val="1200"/>
              <a:buFont typeface="Roboto Condensed Light"/>
              <a:buAutoNum type="romanLcPeriod"/>
              <a:defRPr/>
            </a:lvl9pPr>
          </a:lstStyle>
          <a:p>
            <a:pPr lvl="0"/>
            <a:r>
              <a:rPr lang="pl-PL"/>
              <a:t>Kliknij, aby edytować style wzorca tekstu</a:t>
            </a:r>
          </a:p>
        </p:txBody>
      </p:sp>
    </p:spTree>
    <p:extLst>
      <p:ext uri="{BB962C8B-B14F-4D97-AF65-F5344CB8AC3E}">
        <p14:creationId xmlns:p14="http://schemas.microsoft.com/office/powerpoint/2010/main" val="2151305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6"/>
        <p:cNvGrpSpPr/>
        <p:nvPr/>
      </p:nvGrpSpPr>
      <p:grpSpPr>
        <a:xfrm>
          <a:off x="0" y="0"/>
          <a:ext cx="0" cy="0"/>
          <a:chOff x="0" y="0"/>
          <a:chExt cx="0" cy="0"/>
        </a:xfrm>
      </p:grpSpPr>
      <p:grpSp>
        <p:nvGrpSpPr>
          <p:cNvPr id="47" name="Google Shape;47;p5"/>
          <p:cNvGrpSpPr/>
          <p:nvPr/>
        </p:nvGrpSpPr>
        <p:grpSpPr>
          <a:xfrm>
            <a:off x="508431" y="228553"/>
            <a:ext cx="11175139" cy="6400897"/>
            <a:chOff x="-3020376" y="537453"/>
            <a:chExt cx="11448373" cy="6557400"/>
          </a:xfrm>
        </p:grpSpPr>
        <p:sp>
          <p:nvSpPr>
            <p:cNvPr id="48" name="Google Shape;48;p5"/>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49" name="Google Shape;49;p5"/>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50" name="Google Shape;50;p5"/>
            <p:cNvGrpSpPr/>
            <p:nvPr/>
          </p:nvGrpSpPr>
          <p:grpSpPr>
            <a:xfrm>
              <a:off x="7338381" y="690654"/>
              <a:ext cx="884791" cy="153801"/>
              <a:chOff x="7087900" y="662250"/>
              <a:chExt cx="1211711" cy="210600"/>
            </a:xfrm>
          </p:grpSpPr>
          <p:grpSp>
            <p:nvGrpSpPr>
              <p:cNvPr id="51" name="Google Shape;51;p5"/>
              <p:cNvGrpSpPr/>
              <p:nvPr/>
            </p:nvGrpSpPr>
            <p:grpSpPr>
              <a:xfrm>
                <a:off x="8089070" y="662280"/>
                <a:ext cx="210541" cy="210541"/>
                <a:chOff x="8737850" y="715475"/>
                <a:chExt cx="457200" cy="457200"/>
              </a:xfrm>
            </p:grpSpPr>
            <p:cxnSp>
              <p:nvCxnSpPr>
                <p:cNvPr id="52" name="Google Shape;52;p5"/>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53" name="Google Shape;53;p5"/>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54" name="Google Shape;54;p5"/>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55" name="Google Shape;55;p5"/>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56" name="Google Shape;56;p5"/>
          <p:cNvSpPr txBox="1">
            <a:spLocks noGrp="1"/>
          </p:cNvSpPr>
          <p:nvPr>
            <p:ph type="title"/>
          </p:nvPr>
        </p:nvSpPr>
        <p:spPr>
          <a:xfrm>
            <a:off x="960000" y="7166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l-PL"/>
              <a:t>Kliknij, aby edytować styl</a:t>
            </a:r>
            <a:endParaRPr/>
          </a:p>
        </p:txBody>
      </p:sp>
      <p:sp>
        <p:nvSpPr>
          <p:cNvPr id="57" name="Google Shape;57;p5"/>
          <p:cNvSpPr txBox="1">
            <a:spLocks noGrp="1"/>
          </p:cNvSpPr>
          <p:nvPr>
            <p:ph type="body" idx="1"/>
          </p:nvPr>
        </p:nvSpPr>
        <p:spPr>
          <a:xfrm>
            <a:off x="961500" y="1603733"/>
            <a:ext cx="5012400" cy="45452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SzPts val="1200"/>
              <a:buChar char="●"/>
              <a:defRPr/>
            </a:lvl1pPr>
            <a:lvl2pPr marL="1219170" lvl="1" indent="-440256" rtl="0">
              <a:lnSpc>
                <a:spcPct val="115000"/>
              </a:lnSpc>
              <a:spcBef>
                <a:spcPts val="0"/>
              </a:spcBef>
              <a:spcAft>
                <a:spcPts val="0"/>
              </a:spcAft>
              <a:buSzPts val="1600"/>
              <a:buChar char="○"/>
              <a:defRPr sz="1600"/>
            </a:lvl2pPr>
            <a:lvl3pPr marL="1828754" lvl="2" indent="-440256" rtl="0">
              <a:lnSpc>
                <a:spcPct val="115000"/>
              </a:lnSpc>
              <a:spcBef>
                <a:spcPts val="0"/>
              </a:spcBef>
              <a:spcAft>
                <a:spcPts val="0"/>
              </a:spcAft>
              <a:buSzPts val="1600"/>
              <a:buChar char="■"/>
              <a:defRPr/>
            </a:lvl3pPr>
            <a:lvl4pPr marL="2438339" lvl="3" indent="-440256" rtl="0">
              <a:lnSpc>
                <a:spcPct val="115000"/>
              </a:lnSpc>
              <a:spcBef>
                <a:spcPts val="0"/>
              </a:spcBef>
              <a:spcAft>
                <a:spcPts val="0"/>
              </a:spcAft>
              <a:buSzPts val="1600"/>
              <a:buChar char="●"/>
              <a:defRPr/>
            </a:lvl4pPr>
            <a:lvl5pPr marL="3047924" lvl="4" indent="-440256" rtl="0">
              <a:lnSpc>
                <a:spcPct val="115000"/>
              </a:lnSpc>
              <a:spcBef>
                <a:spcPts val="0"/>
              </a:spcBef>
              <a:spcAft>
                <a:spcPts val="0"/>
              </a:spcAft>
              <a:buSzPts val="1600"/>
              <a:buChar char="○"/>
              <a:defRPr/>
            </a:lvl5pPr>
            <a:lvl6pPr marL="3657509" lvl="5" indent="-440256" rtl="0">
              <a:lnSpc>
                <a:spcPct val="115000"/>
              </a:lnSpc>
              <a:spcBef>
                <a:spcPts val="0"/>
              </a:spcBef>
              <a:spcAft>
                <a:spcPts val="0"/>
              </a:spcAft>
              <a:buSzPts val="1600"/>
              <a:buChar char="■"/>
              <a:defRPr/>
            </a:lvl6pPr>
            <a:lvl7pPr marL="4267093" lvl="6" indent="-440256" rtl="0">
              <a:lnSpc>
                <a:spcPct val="115000"/>
              </a:lnSpc>
              <a:spcBef>
                <a:spcPts val="0"/>
              </a:spcBef>
              <a:spcAft>
                <a:spcPts val="0"/>
              </a:spcAft>
              <a:buSzPts val="1600"/>
              <a:buChar char="●"/>
              <a:defRPr/>
            </a:lvl7pPr>
            <a:lvl8pPr marL="4876678" lvl="7" indent="-440256" rtl="0">
              <a:lnSpc>
                <a:spcPct val="115000"/>
              </a:lnSpc>
              <a:spcBef>
                <a:spcPts val="0"/>
              </a:spcBef>
              <a:spcAft>
                <a:spcPts val="0"/>
              </a:spcAft>
              <a:buSzPts val="1600"/>
              <a:buChar char="○"/>
              <a:defRPr/>
            </a:lvl8pPr>
            <a:lvl9pPr marL="5486263" lvl="8" indent="-440256" rtl="0">
              <a:lnSpc>
                <a:spcPct val="115000"/>
              </a:lnSpc>
              <a:spcBef>
                <a:spcPts val="0"/>
              </a:spcBef>
              <a:spcAft>
                <a:spcPts val="0"/>
              </a:spcAft>
              <a:buSzPts val="1600"/>
              <a:buChar char="■"/>
              <a:defRPr/>
            </a:lvl9pPr>
          </a:lstStyle>
          <a:p>
            <a:pPr lvl="0"/>
            <a:r>
              <a:rPr lang="pl-PL"/>
              <a:t>Kliknij, aby edytować style wzorca tekstu</a:t>
            </a:r>
          </a:p>
        </p:txBody>
      </p:sp>
      <p:sp>
        <p:nvSpPr>
          <p:cNvPr id="58" name="Google Shape;58;p5"/>
          <p:cNvSpPr txBox="1">
            <a:spLocks noGrp="1"/>
          </p:cNvSpPr>
          <p:nvPr>
            <p:ph type="body" idx="2"/>
          </p:nvPr>
        </p:nvSpPr>
        <p:spPr>
          <a:xfrm>
            <a:off x="6218200" y="2178933"/>
            <a:ext cx="5012400" cy="39700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SzPts val="1200"/>
              <a:buChar char="●"/>
              <a:defRPr sz="2933"/>
            </a:lvl1pPr>
            <a:lvl2pPr marL="1219170" lvl="1" indent="-440256" rtl="0">
              <a:lnSpc>
                <a:spcPct val="115000"/>
              </a:lnSpc>
              <a:spcBef>
                <a:spcPts val="0"/>
              </a:spcBef>
              <a:spcAft>
                <a:spcPts val="0"/>
              </a:spcAft>
              <a:buSzPts val="1600"/>
              <a:buChar char="○"/>
              <a:defRPr sz="1600"/>
            </a:lvl2pPr>
            <a:lvl3pPr marL="1828754" lvl="2" indent="-440256" rtl="0">
              <a:lnSpc>
                <a:spcPct val="115000"/>
              </a:lnSpc>
              <a:spcBef>
                <a:spcPts val="0"/>
              </a:spcBef>
              <a:spcAft>
                <a:spcPts val="0"/>
              </a:spcAft>
              <a:buSzPts val="1600"/>
              <a:buChar char="■"/>
              <a:defRPr/>
            </a:lvl3pPr>
            <a:lvl4pPr marL="2438339" lvl="3" indent="-440256" rtl="0">
              <a:lnSpc>
                <a:spcPct val="115000"/>
              </a:lnSpc>
              <a:spcBef>
                <a:spcPts val="0"/>
              </a:spcBef>
              <a:spcAft>
                <a:spcPts val="0"/>
              </a:spcAft>
              <a:buSzPts val="1600"/>
              <a:buChar char="●"/>
              <a:defRPr/>
            </a:lvl4pPr>
            <a:lvl5pPr marL="3047924" lvl="4" indent="-440256" rtl="0">
              <a:lnSpc>
                <a:spcPct val="115000"/>
              </a:lnSpc>
              <a:spcBef>
                <a:spcPts val="0"/>
              </a:spcBef>
              <a:spcAft>
                <a:spcPts val="0"/>
              </a:spcAft>
              <a:buSzPts val="1600"/>
              <a:buChar char="○"/>
              <a:defRPr/>
            </a:lvl5pPr>
            <a:lvl6pPr marL="3657509" lvl="5" indent="-440256" rtl="0">
              <a:lnSpc>
                <a:spcPct val="115000"/>
              </a:lnSpc>
              <a:spcBef>
                <a:spcPts val="0"/>
              </a:spcBef>
              <a:spcAft>
                <a:spcPts val="0"/>
              </a:spcAft>
              <a:buSzPts val="1600"/>
              <a:buChar char="■"/>
              <a:defRPr/>
            </a:lvl6pPr>
            <a:lvl7pPr marL="4267093" lvl="6" indent="-440256" rtl="0">
              <a:lnSpc>
                <a:spcPct val="115000"/>
              </a:lnSpc>
              <a:spcBef>
                <a:spcPts val="0"/>
              </a:spcBef>
              <a:spcAft>
                <a:spcPts val="0"/>
              </a:spcAft>
              <a:buSzPts val="1600"/>
              <a:buChar char="●"/>
              <a:defRPr/>
            </a:lvl7pPr>
            <a:lvl8pPr marL="4876678" lvl="7" indent="-440256" rtl="0">
              <a:lnSpc>
                <a:spcPct val="115000"/>
              </a:lnSpc>
              <a:spcBef>
                <a:spcPts val="0"/>
              </a:spcBef>
              <a:spcAft>
                <a:spcPts val="0"/>
              </a:spcAft>
              <a:buSzPts val="1600"/>
              <a:buChar char="○"/>
              <a:defRPr/>
            </a:lvl8pPr>
            <a:lvl9pPr marL="5486263" lvl="8" indent="-440256" rtl="0">
              <a:lnSpc>
                <a:spcPct val="115000"/>
              </a:lnSpc>
              <a:spcBef>
                <a:spcPts val="0"/>
              </a:spcBef>
              <a:spcAft>
                <a:spcPts val="0"/>
              </a:spcAft>
              <a:buSzPts val="1600"/>
              <a:buChar char="■"/>
              <a:defRPr/>
            </a:lvl9pPr>
          </a:lstStyle>
          <a:p>
            <a:pPr lvl="0"/>
            <a:r>
              <a:rPr lang="pl-PL"/>
              <a:t>Kliknij, aby edytować style wzorca tekstu</a:t>
            </a:r>
          </a:p>
        </p:txBody>
      </p:sp>
    </p:spTree>
    <p:extLst>
      <p:ext uri="{BB962C8B-B14F-4D97-AF65-F5344CB8AC3E}">
        <p14:creationId xmlns:p14="http://schemas.microsoft.com/office/powerpoint/2010/main" val="2918109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9"/>
        <p:cNvGrpSpPr/>
        <p:nvPr/>
      </p:nvGrpSpPr>
      <p:grpSpPr>
        <a:xfrm>
          <a:off x="0" y="0"/>
          <a:ext cx="0" cy="0"/>
          <a:chOff x="0" y="0"/>
          <a:chExt cx="0" cy="0"/>
        </a:xfrm>
      </p:grpSpPr>
      <p:grpSp>
        <p:nvGrpSpPr>
          <p:cNvPr id="60" name="Google Shape;60;p6"/>
          <p:cNvGrpSpPr/>
          <p:nvPr/>
        </p:nvGrpSpPr>
        <p:grpSpPr>
          <a:xfrm>
            <a:off x="508431" y="228553"/>
            <a:ext cx="11175139" cy="6400897"/>
            <a:chOff x="-3020376" y="537453"/>
            <a:chExt cx="11448373" cy="6557400"/>
          </a:xfrm>
        </p:grpSpPr>
        <p:sp>
          <p:nvSpPr>
            <p:cNvPr id="61" name="Google Shape;61;p6"/>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62" name="Google Shape;62;p6"/>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63" name="Google Shape;63;p6"/>
            <p:cNvGrpSpPr/>
            <p:nvPr/>
          </p:nvGrpSpPr>
          <p:grpSpPr>
            <a:xfrm>
              <a:off x="7338381" y="690654"/>
              <a:ext cx="884791" cy="153801"/>
              <a:chOff x="7087900" y="662250"/>
              <a:chExt cx="1211711" cy="210600"/>
            </a:xfrm>
          </p:grpSpPr>
          <p:grpSp>
            <p:nvGrpSpPr>
              <p:cNvPr id="64" name="Google Shape;64;p6"/>
              <p:cNvGrpSpPr/>
              <p:nvPr/>
            </p:nvGrpSpPr>
            <p:grpSpPr>
              <a:xfrm>
                <a:off x="8089070" y="662280"/>
                <a:ext cx="210541" cy="210541"/>
                <a:chOff x="8737850" y="715475"/>
                <a:chExt cx="457200" cy="457200"/>
              </a:xfrm>
            </p:grpSpPr>
            <p:cxnSp>
              <p:nvCxnSpPr>
                <p:cNvPr id="65" name="Google Shape;65;p6"/>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6"/>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67" name="Google Shape;67;p6"/>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68" name="Google Shape;68;p6"/>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69" name="Google Shape;69;p6"/>
          <p:cNvSpPr txBox="1">
            <a:spLocks noGrp="1"/>
          </p:cNvSpPr>
          <p:nvPr>
            <p:ph type="title"/>
          </p:nvPr>
        </p:nvSpPr>
        <p:spPr>
          <a:xfrm>
            <a:off x="960000" y="7166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l-PL"/>
              <a:t>Kliknij, aby edytować styl</a:t>
            </a:r>
            <a:endParaRPr/>
          </a:p>
        </p:txBody>
      </p:sp>
    </p:spTree>
    <p:extLst>
      <p:ext uri="{BB962C8B-B14F-4D97-AF65-F5344CB8AC3E}">
        <p14:creationId xmlns:p14="http://schemas.microsoft.com/office/powerpoint/2010/main" val="23064549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70"/>
        <p:cNvGrpSpPr/>
        <p:nvPr/>
      </p:nvGrpSpPr>
      <p:grpSpPr>
        <a:xfrm>
          <a:off x="0" y="0"/>
          <a:ext cx="0" cy="0"/>
          <a:chOff x="0" y="0"/>
          <a:chExt cx="0" cy="0"/>
        </a:xfrm>
      </p:grpSpPr>
      <p:grpSp>
        <p:nvGrpSpPr>
          <p:cNvPr id="71" name="Google Shape;71;p7"/>
          <p:cNvGrpSpPr/>
          <p:nvPr/>
        </p:nvGrpSpPr>
        <p:grpSpPr>
          <a:xfrm>
            <a:off x="508431" y="228553"/>
            <a:ext cx="11175139" cy="6400897"/>
            <a:chOff x="-3020376" y="537453"/>
            <a:chExt cx="11448373" cy="6557400"/>
          </a:xfrm>
        </p:grpSpPr>
        <p:sp>
          <p:nvSpPr>
            <p:cNvPr id="72" name="Google Shape;72;p7"/>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73" name="Google Shape;73;p7"/>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74" name="Google Shape;74;p7"/>
            <p:cNvGrpSpPr/>
            <p:nvPr/>
          </p:nvGrpSpPr>
          <p:grpSpPr>
            <a:xfrm>
              <a:off x="7338381" y="690654"/>
              <a:ext cx="884791" cy="153801"/>
              <a:chOff x="7087900" y="662250"/>
              <a:chExt cx="1211711" cy="210600"/>
            </a:xfrm>
          </p:grpSpPr>
          <p:grpSp>
            <p:nvGrpSpPr>
              <p:cNvPr id="75" name="Google Shape;75;p7"/>
              <p:cNvGrpSpPr/>
              <p:nvPr/>
            </p:nvGrpSpPr>
            <p:grpSpPr>
              <a:xfrm>
                <a:off x="8089070" y="662280"/>
                <a:ext cx="210541" cy="210541"/>
                <a:chOff x="8737850" y="715475"/>
                <a:chExt cx="457200" cy="457200"/>
              </a:xfrm>
            </p:grpSpPr>
            <p:cxnSp>
              <p:nvCxnSpPr>
                <p:cNvPr id="76" name="Google Shape;76;p7"/>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77" name="Google Shape;77;p7"/>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78" name="Google Shape;78;p7"/>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79" name="Google Shape;79;p7"/>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80" name="Google Shape;80;p7"/>
          <p:cNvSpPr txBox="1">
            <a:spLocks noGrp="1"/>
          </p:cNvSpPr>
          <p:nvPr>
            <p:ph type="title"/>
          </p:nvPr>
        </p:nvSpPr>
        <p:spPr>
          <a:xfrm>
            <a:off x="4676267" y="1133933"/>
            <a:ext cx="5950400" cy="2509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5333"/>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r>
              <a:rPr lang="pl-PL"/>
              <a:t>Kliknij, aby edytować styl</a:t>
            </a:r>
            <a:endParaRPr/>
          </a:p>
        </p:txBody>
      </p:sp>
      <p:sp>
        <p:nvSpPr>
          <p:cNvPr id="81" name="Google Shape;81;p7"/>
          <p:cNvSpPr txBox="1">
            <a:spLocks noGrp="1"/>
          </p:cNvSpPr>
          <p:nvPr>
            <p:ph type="subTitle" idx="1"/>
          </p:nvPr>
        </p:nvSpPr>
        <p:spPr>
          <a:xfrm>
            <a:off x="4676264" y="3757651"/>
            <a:ext cx="5950400" cy="19664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2133"/>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r>
              <a:rPr lang="pl-PL"/>
              <a:t>Kliknij, aby edytować styl wzorca podtytułu</a:t>
            </a:r>
            <a:endParaRPr/>
          </a:p>
        </p:txBody>
      </p:sp>
    </p:spTree>
    <p:extLst>
      <p:ext uri="{BB962C8B-B14F-4D97-AF65-F5344CB8AC3E}">
        <p14:creationId xmlns:p14="http://schemas.microsoft.com/office/powerpoint/2010/main" val="1626266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82"/>
        <p:cNvGrpSpPr/>
        <p:nvPr/>
      </p:nvGrpSpPr>
      <p:grpSpPr>
        <a:xfrm>
          <a:off x="0" y="0"/>
          <a:ext cx="0" cy="0"/>
          <a:chOff x="0" y="0"/>
          <a:chExt cx="0" cy="0"/>
        </a:xfrm>
      </p:grpSpPr>
      <p:grpSp>
        <p:nvGrpSpPr>
          <p:cNvPr id="83" name="Google Shape;83;p8"/>
          <p:cNvGrpSpPr/>
          <p:nvPr/>
        </p:nvGrpSpPr>
        <p:grpSpPr>
          <a:xfrm>
            <a:off x="954767" y="716600"/>
            <a:ext cx="10282557" cy="5424861"/>
            <a:chOff x="-2105881" y="537468"/>
            <a:chExt cx="10533968" cy="5557500"/>
          </a:xfrm>
        </p:grpSpPr>
        <p:sp>
          <p:nvSpPr>
            <p:cNvPr id="84" name="Google Shape;84;p8"/>
            <p:cNvSpPr/>
            <p:nvPr/>
          </p:nvSpPr>
          <p:spPr>
            <a:xfrm>
              <a:off x="-2105881" y="537468"/>
              <a:ext cx="10533900" cy="555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85" name="Google Shape;85;p8"/>
            <p:cNvSpPr/>
            <p:nvPr/>
          </p:nvSpPr>
          <p:spPr>
            <a:xfrm>
              <a:off x="-2105814" y="537469"/>
              <a:ext cx="105339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86" name="Google Shape;86;p8"/>
            <p:cNvGrpSpPr/>
            <p:nvPr/>
          </p:nvGrpSpPr>
          <p:grpSpPr>
            <a:xfrm>
              <a:off x="7338381" y="690654"/>
              <a:ext cx="884791" cy="153801"/>
              <a:chOff x="7087900" y="662250"/>
              <a:chExt cx="1211711" cy="210600"/>
            </a:xfrm>
          </p:grpSpPr>
          <p:grpSp>
            <p:nvGrpSpPr>
              <p:cNvPr id="87" name="Google Shape;87;p8"/>
              <p:cNvGrpSpPr/>
              <p:nvPr/>
            </p:nvGrpSpPr>
            <p:grpSpPr>
              <a:xfrm>
                <a:off x="8089070" y="662280"/>
                <a:ext cx="210541" cy="210541"/>
                <a:chOff x="8737850" y="715475"/>
                <a:chExt cx="457200" cy="457200"/>
              </a:xfrm>
            </p:grpSpPr>
            <p:cxnSp>
              <p:nvCxnSpPr>
                <p:cNvPr id="88" name="Google Shape;88;p8"/>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89" name="Google Shape;89;p8"/>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90" name="Google Shape;90;p8"/>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91" name="Google Shape;91;p8"/>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92" name="Google Shape;92;p8"/>
          <p:cNvSpPr txBox="1">
            <a:spLocks noGrp="1"/>
          </p:cNvSpPr>
          <p:nvPr>
            <p:ph type="title"/>
          </p:nvPr>
        </p:nvSpPr>
        <p:spPr>
          <a:xfrm>
            <a:off x="2260200" y="1705000"/>
            <a:ext cx="7668400" cy="3448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4800"/>
              <a:buNone/>
              <a:defRPr sz="80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pl-PL"/>
              <a:t>Kliknij, aby edytować styl</a:t>
            </a:r>
            <a:endParaRPr/>
          </a:p>
        </p:txBody>
      </p:sp>
    </p:spTree>
    <p:extLst>
      <p:ext uri="{BB962C8B-B14F-4D97-AF65-F5344CB8AC3E}">
        <p14:creationId xmlns:p14="http://schemas.microsoft.com/office/powerpoint/2010/main" val="3729514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93"/>
        <p:cNvGrpSpPr/>
        <p:nvPr/>
      </p:nvGrpSpPr>
      <p:grpSpPr>
        <a:xfrm>
          <a:off x="0" y="0"/>
          <a:ext cx="0" cy="0"/>
          <a:chOff x="0" y="0"/>
          <a:chExt cx="0" cy="0"/>
        </a:xfrm>
      </p:grpSpPr>
      <p:grpSp>
        <p:nvGrpSpPr>
          <p:cNvPr id="94" name="Google Shape;94;p9"/>
          <p:cNvGrpSpPr/>
          <p:nvPr/>
        </p:nvGrpSpPr>
        <p:grpSpPr>
          <a:xfrm>
            <a:off x="508431" y="228553"/>
            <a:ext cx="11175139" cy="6400897"/>
            <a:chOff x="-3020376" y="537453"/>
            <a:chExt cx="11448373" cy="6557400"/>
          </a:xfrm>
        </p:grpSpPr>
        <p:sp>
          <p:nvSpPr>
            <p:cNvPr id="95" name="Google Shape;95;p9"/>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96" name="Google Shape;96;p9"/>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97" name="Google Shape;97;p9"/>
            <p:cNvGrpSpPr/>
            <p:nvPr/>
          </p:nvGrpSpPr>
          <p:grpSpPr>
            <a:xfrm>
              <a:off x="7338381" y="690654"/>
              <a:ext cx="884791" cy="153801"/>
              <a:chOff x="7087900" y="662250"/>
              <a:chExt cx="1211711" cy="210600"/>
            </a:xfrm>
          </p:grpSpPr>
          <p:grpSp>
            <p:nvGrpSpPr>
              <p:cNvPr id="98" name="Google Shape;98;p9"/>
              <p:cNvGrpSpPr/>
              <p:nvPr/>
            </p:nvGrpSpPr>
            <p:grpSpPr>
              <a:xfrm>
                <a:off x="8089070" y="662280"/>
                <a:ext cx="210541" cy="210541"/>
                <a:chOff x="8737850" y="715475"/>
                <a:chExt cx="457200" cy="457200"/>
              </a:xfrm>
            </p:grpSpPr>
            <p:cxnSp>
              <p:nvCxnSpPr>
                <p:cNvPr id="99" name="Google Shape;99;p9"/>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100" name="Google Shape;100;p9"/>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101" name="Google Shape;101;p9"/>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102" name="Google Shape;102;p9"/>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103" name="Google Shape;103;p9"/>
          <p:cNvSpPr txBox="1">
            <a:spLocks noGrp="1"/>
          </p:cNvSpPr>
          <p:nvPr>
            <p:ph type="body" idx="1"/>
          </p:nvPr>
        </p:nvSpPr>
        <p:spPr>
          <a:xfrm>
            <a:off x="960000" y="1725433"/>
            <a:ext cx="10272000" cy="1369600"/>
          </a:xfrm>
          <a:prstGeom prst="rect">
            <a:avLst/>
          </a:prstGeom>
        </p:spPr>
        <p:txBody>
          <a:bodyPr spcFirstLastPara="1" wrap="square" lIns="91425" tIns="91425" rIns="91425" bIns="91425" anchor="t" anchorCtr="0">
            <a:noAutofit/>
          </a:bodyPr>
          <a:lstStyle>
            <a:lvl1pPr marL="609585" lvl="0" indent="-372524">
              <a:spcBef>
                <a:spcPts val="0"/>
              </a:spcBef>
              <a:spcAft>
                <a:spcPts val="0"/>
              </a:spcAft>
              <a:buSzPts val="800"/>
              <a:buFont typeface="Open Sans"/>
              <a:buChar char="-"/>
              <a:defRPr/>
            </a:lvl1pPr>
            <a:lvl2pPr marL="1219170" lvl="1" indent="-372524">
              <a:spcBef>
                <a:spcPts val="0"/>
              </a:spcBef>
              <a:spcAft>
                <a:spcPts val="0"/>
              </a:spcAft>
              <a:buSzPts val="800"/>
              <a:buFont typeface="Open Sans"/>
              <a:buChar char="○"/>
              <a:defRPr/>
            </a:lvl2pPr>
            <a:lvl3pPr marL="1828754" lvl="2" indent="-372524">
              <a:spcBef>
                <a:spcPts val="0"/>
              </a:spcBef>
              <a:spcAft>
                <a:spcPts val="0"/>
              </a:spcAft>
              <a:buSzPts val="800"/>
              <a:buFont typeface="Open Sans"/>
              <a:buChar char="■"/>
              <a:defRPr/>
            </a:lvl3pPr>
            <a:lvl4pPr marL="2438339" lvl="3" indent="-372524">
              <a:spcBef>
                <a:spcPts val="0"/>
              </a:spcBef>
              <a:spcAft>
                <a:spcPts val="0"/>
              </a:spcAft>
              <a:buSzPts val="800"/>
              <a:buFont typeface="Open Sans"/>
              <a:buChar char="●"/>
              <a:defRPr/>
            </a:lvl4pPr>
            <a:lvl5pPr marL="3047924" lvl="4" indent="-406390">
              <a:spcBef>
                <a:spcPts val="0"/>
              </a:spcBef>
              <a:spcAft>
                <a:spcPts val="0"/>
              </a:spcAft>
              <a:buSzPts val="1200"/>
              <a:buFont typeface="Open Sans"/>
              <a:buChar char="○"/>
              <a:defRPr/>
            </a:lvl5pPr>
            <a:lvl6pPr marL="3657509" lvl="5" indent="-406390">
              <a:spcBef>
                <a:spcPts val="0"/>
              </a:spcBef>
              <a:spcAft>
                <a:spcPts val="0"/>
              </a:spcAft>
              <a:buSzPts val="1200"/>
              <a:buFont typeface="Open Sans"/>
              <a:buChar char="■"/>
              <a:defRPr/>
            </a:lvl6pPr>
            <a:lvl7pPr marL="4267093" lvl="6" indent="-364058">
              <a:spcBef>
                <a:spcPts val="0"/>
              </a:spcBef>
              <a:spcAft>
                <a:spcPts val="0"/>
              </a:spcAft>
              <a:buSzPts val="700"/>
              <a:buFont typeface="Open Sans"/>
              <a:buChar char="●"/>
              <a:defRPr/>
            </a:lvl7pPr>
            <a:lvl8pPr marL="4876678" lvl="7" indent="-364058">
              <a:spcBef>
                <a:spcPts val="0"/>
              </a:spcBef>
              <a:spcAft>
                <a:spcPts val="0"/>
              </a:spcAft>
              <a:buSzPts val="700"/>
              <a:buFont typeface="Open Sans"/>
              <a:buChar char="○"/>
              <a:defRPr/>
            </a:lvl8pPr>
            <a:lvl9pPr marL="5486263" lvl="8" indent="-355591">
              <a:spcBef>
                <a:spcPts val="0"/>
              </a:spcBef>
              <a:spcAft>
                <a:spcPts val="0"/>
              </a:spcAft>
              <a:buClr>
                <a:srgbClr val="999999"/>
              </a:buClr>
              <a:buSzPts val="600"/>
              <a:buFont typeface="Open Sans"/>
              <a:buChar char="■"/>
              <a:defRPr/>
            </a:lvl9pPr>
          </a:lstStyle>
          <a:p>
            <a:pPr lvl="0"/>
            <a:r>
              <a:rPr lang="pl-PL"/>
              <a:t>Kliknij, aby edytować style wzorca tekstu</a:t>
            </a:r>
          </a:p>
        </p:txBody>
      </p:sp>
      <p:sp>
        <p:nvSpPr>
          <p:cNvPr id="104" name="Google Shape;104;p9"/>
          <p:cNvSpPr txBox="1">
            <a:spLocks noGrp="1"/>
          </p:cNvSpPr>
          <p:nvPr>
            <p:ph type="title"/>
          </p:nvPr>
        </p:nvSpPr>
        <p:spPr>
          <a:xfrm>
            <a:off x="960000" y="7166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l-PL"/>
              <a:t>Kliknij, aby edytować styl</a:t>
            </a:r>
            <a:endParaRPr/>
          </a:p>
        </p:txBody>
      </p:sp>
    </p:spTree>
    <p:extLst>
      <p:ext uri="{BB962C8B-B14F-4D97-AF65-F5344CB8AC3E}">
        <p14:creationId xmlns:p14="http://schemas.microsoft.com/office/powerpoint/2010/main" val="3165348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05"/>
        <p:cNvGrpSpPr/>
        <p:nvPr/>
      </p:nvGrpSpPr>
      <p:grpSpPr>
        <a:xfrm>
          <a:off x="0" y="0"/>
          <a:ext cx="0" cy="0"/>
          <a:chOff x="0" y="0"/>
          <a:chExt cx="0" cy="0"/>
        </a:xfrm>
      </p:grpSpPr>
      <p:grpSp>
        <p:nvGrpSpPr>
          <p:cNvPr id="106" name="Google Shape;106;p10"/>
          <p:cNvGrpSpPr/>
          <p:nvPr/>
        </p:nvGrpSpPr>
        <p:grpSpPr>
          <a:xfrm>
            <a:off x="508431" y="228553"/>
            <a:ext cx="11175139" cy="6400897"/>
            <a:chOff x="-3020376" y="537453"/>
            <a:chExt cx="11448373" cy="6557400"/>
          </a:xfrm>
        </p:grpSpPr>
        <p:sp>
          <p:nvSpPr>
            <p:cNvPr id="107" name="Google Shape;107;p10"/>
            <p:cNvSpPr/>
            <p:nvPr/>
          </p:nvSpPr>
          <p:spPr>
            <a:xfrm>
              <a:off x="-3020376" y="537453"/>
              <a:ext cx="11448300" cy="6557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sp>
          <p:nvSpPr>
            <p:cNvPr id="108" name="Google Shape;108;p10"/>
            <p:cNvSpPr/>
            <p:nvPr/>
          </p:nvSpPr>
          <p:spPr>
            <a:xfrm>
              <a:off x="-3020303" y="537453"/>
              <a:ext cx="11448300" cy="50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nvGrpSpPr>
            <p:cNvPr id="109" name="Google Shape;109;p10"/>
            <p:cNvGrpSpPr/>
            <p:nvPr/>
          </p:nvGrpSpPr>
          <p:grpSpPr>
            <a:xfrm>
              <a:off x="7338381" y="690654"/>
              <a:ext cx="884791" cy="153801"/>
              <a:chOff x="7087900" y="662250"/>
              <a:chExt cx="1211711" cy="210600"/>
            </a:xfrm>
          </p:grpSpPr>
          <p:grpSp>
            <p:nvGrpSpPr>
              <p:cNvPr id="110" name="Google Shape;110;p10"/>
              <p:cNvGrpSpPr/>
              <p:nvPr/>
            </p:nvGrpSpPr>
            <p:grpSpPr>
              <a:xfrm>
                <a:off x="8089070" y="662280"/>
                <a:ext cx="210541" cy="210541"/>
                <a:chOff x="8737850" y="715475"/>
                <a:chExt cx="457200" cy="457200"/>
              </a:xfrm>
            </p:grpSpPr>
            <p:cxnSp>
              <p:nvCxnSpPr>
                <p:cNvPr id="111" name="Google Shape;111;p10"/>
                <p:cNvCxnSpPr/>
                <p:nvPr/>
              </p:nvCxnSpPr>
              <p:spPr>
                <a:xfrm>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cxnSp>
              <p:nvCxnSpPr>
                <p:cNvPr id="112" name="Google Shape;112;p10"/>
                <p:cNvCxnSpPr/>
                <p:nvPr/>
              </p:nvCxnSpPr>
              <p:spPr>
                <a:xfrm flipH="1">
                  <a:off x="8737850" y="715475"/>
                  <a:ext cx="457200" cy="457200"/>
                </a:xfrm>
                <a:prstGeom prst="straightConnector1">
                  <a:avLst/>
                </a:prstGeom>
                <a:noFill/>
                <a:ln w="9525" cap="flat" cmpd="sng">
                  <a:solidFill>
                    <a:schemeClr val="dk1"/>
                  </a:solidFill>
                  <a:prstDash val="solid"/>
                  <a:round/>
                  <a:headEnd type="none" w="med" len="med"/>
                  <a:tailEnd type="none" w="med" len="med"/>
                </a:ln>
              </p:spPr>
            </p:cxnSp>
          </p:grpSp>
          <p:cxnSp>
            <p:nvCxnSpPr>
              <p:cNvPr id="113" name="Google Shape;113;p10"/>
              <p:cNvCxnSpPr/>
              <p:nvPr/>
            </p:nvCxnSpPr>
            <p:spPr>
              <a:xfrm>
                <a:off x="7087900" y="767550"/>
                <a:ext cx="298800" cy="0"/>
              </a:xfrm>
              <a:prstGeom prst="straightConnector1">
                <a:avLst/>
              </a:prstGeom>
              <a:noFill/>
              <a:ln w="9525" cap="flat" cmpd="sng">
                <a:solidFill>
                  <a:schemeClr val="dk1"/>
                </a:solidFill>
                <a:prstDash val="solid"/>
                <a:round/>
                <a:headEnd type="none" w="med" len="med"/>
                <a:tailEnd type="none" w="med" len="med"/>
              </a:ln>
            </p:spPr>
          </p:cxnSp>
          <p:sp>
            <p:nvSpPr>
              <p:cNvPr id="114" name="Google Shape;114;p10"/>
              <p:cNvSpPr/>
              <p:nvPr/>
            </p:nvSpPr>
            <p:spPr>
              <a:xfrm>
                <a:off x="7632585" y="662250"/>
                <a:ext cx="210600" cy="21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Open Sans"/>
                  <a:ea typeface="Open Sans"/>
                  <a:cs typeface="Open Sans"/>
                  <a:sym typeface="Open Sans"/>
                </a:endParaRPr>
              </a:p>
            </p:txBody>
          </p:sp>
        </p:grpSp>
      </p:grpSp>
      <p:sp>
        <p:nvSpPr>
          <p:cNvPr id="115" name="Google Shape;115;p10"/>
          <p:cNvSpPr txBox="1">
            <a:spLocks noGrp="1"/>
          </p:cNvSpPr>
          <p:nvPr>
            <p:ph type="body" idx="1"/>
          </p:nvPr>
        </p:nvSpPr>
        <p:spPr>
          <a:xfrm>
            <a:off x="1834600" y="5116667"/>
            <a:ext cx="8522800" cy="8068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marL="609585" lvl="0" indent="-304792" algn="ctr">
              <a:lnSpc>
                <a:spcPct val="100000"/>
              </a:lnSpc>
              <a:spcBef>
                <a:spcPts val="0"/>
              </a:spcBef>
              <a:spcAft>
                <a:spcPts val="0"/>
              </a:spcAft>
              <a:buSzPts val="2800"/>
              <a:buNone/>
              <a:defRPr sz="3733">
                <a:solidFill>
                  <a:schemeClr val="dk1"/>
                </a:solidFill>
              </a:defRPr>
            </a:lvl1pPr>
          </a:lstStyle>
          <a:p>
            <a:pPr lvl="0"/>
            <a:r>
              <a:rPr lang="pl-PL"/>
              <a:t>Kliknij, aby edytować style wzorca tekstu</a:t>
            </a:r>
          </a:p>
        </p:txBody>
      </p:sp>
    </p:spTree>
    <p:extLst>
      <p:ext uri="{BB962C8B-B14F-4D97-AF65-F5344CB8AC3E}">
        <p14:creationId xmlns:p14="http://schemas.microsoft.com/office/powerpoint/2010/main" val="2699967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21">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Share Tech Mono"/>
              <a:buNone/>
              <a:defRPr sz="3000">
                <a:solidFill>
                  <a:schemeClr val="dk1"/>
                </a:solidFill>
                <a:latin typeface="Share Tech Mono"/>
                <a:ea typeface="Share Tech Mono"/>
                <a:cs typeface="Share Tech Mono"/>
                <a:sym typeface="Share Tech Mono"/>
              </a:defRPr>
            </a:lvl1pPr>
            <a:lvl2pPr lvl="1">
              <a:spcBef>
                <a:spcPts val="0"/>
              </a:spcBef>
              <a:spcAft>
                <a:spcPts val="0"/>
              </a:spcAft>
              <a:buClr>
                <a:schemeClr val="dk1"/>
              </a:buClr>
              <a:buSzPts val="3000"/>
              <a:buFont typeface="Share Tech Mono"/>
              <a:buNone/>
              <a:defRPr sz="3000">
                <a:solidFill>
                  <a:schemeClr val="dk1"/>
                </a:solidFill>
                <a:latin typeface="Share Tech Mono"/>
                <a:ea typeface="Share Tech Mono"/>
                <a:cs typeface="Share Tech Mono"/>
                <a:sym typeface="Share Tech Mono"/>
              </a:defRPr>
            </a:lvl2pPr>
            <a:lvl3pPr lvl="2">
              <a:spcBef>
                <a:spcPts val="0"/>
              </a:spcBef>
              <a:spcAft>
                <a:spcPts val="0"/>
              </a:spcAft>
              <a:buClr>
                <a:schemeClr val="dk1"/>
              </a:buClr>
              <a:buSzPts val="3000"/>
              <a:buFont typeface="Share Tech Mono"/>
              <a:buNone/>
              <a:defRPr sz="3000">
                <a:solidFill>
                  <a:schemeClr val="dk1"/>
                </a:solidFill>
                <a:latin typeface="Share Tech Mono"/>
                <a:ea typeface="Share Tech Mono"/>
                <a:cs typeface="Share Tech Mono"/>
                <a:sym typeface="Share Tech Mono"/>
              </a:defRPr>
            </a:lvl3pPr>
            <a:lvl4pPr lvl="3">
              <a:spcBef>
                <a:spcPts val="0"/>
              </a:spcBef>
              <a:spcAft>
                <a:spcPts val="0"/>
              </a:spcAft>
              <a:buClr>
                <a:schemeClr val="dk1"/>
              </a:buClr>
              <a:buSzPts val="3000"/>
              <a:buFont typeface="Share Tech Mono"/>
              <a:buNone/>
              <a:defRPr sz="3000">
                <a:solidFill>
                  <a:schemeClr val="dk1"/>
                </a:solidFill>
                <a:latin typeface="Share Tech Mono"/>
                <a:ea typeface="Share Tech Mono"/>
                <a:cs typeface="Share Tech Mono"/>
                <a:sym typeface="Share Tech Mono"/>
              </a:defRPr>
            </a:lvl4pPr>
            <a:lvl5pPr lvl="4">
              <a:spcBef>
                <a:spcPts val="0"/>
              </a:spcBef>
              <a:spcAft>
                <a:spcPts val="0"/>
              </a:spcAft>
              <a:buClr>
                <a:schemeClr val="dk1"/>
              </a:buClr>
              <a:buSzPts val="3000"/>
              <a:buFont typeface="Share Tech Mono"/>
              <a:buNone/>
              <a:defRPr sz="3000">
                <a:solidFill>
                  <a:schemeClr val="dk1"/>
                </a:solidFill>
                <a:latin typeface="Share Tech Mono"/>
                <a:ea typeface="Share Tech Mono"/>
                <a:cs typeface="Share Tech Mono"/>
                <a:sym typeface="Share Tech Mono"/>
              </a:defRPr>
            </a:lvl5pPr>
            <a:lvl6pPr lvl="5">
              <a:spcBef>
                <a:spcPts val="0"/>
              </a:spcBef>
              <a:spcAft>
                <a:spcPts val="0"/>
              </a:spcAft>
              <a:buClr>
                <a:schemeClr val="dk1"/>
              </a:buClr>
              <a:buSzPts val="3000"/>
              <a:buFont typeface="Share Tech Mono"/>
              <a:buNone/>
              <a:defRPr sz="3000">
                <a:solidFill>
                  <a:schemeClr val="dk1"/>
                </a:solidFill>
                <a:latin typeface="Share Tech Mono"/>
                <a:ea typeface="Share Tech Mono"/>
                <a:cs typeface="Share Tech Mono"/>
                <a:sym typeface="Share Tech Mono"/>
              </a:defRPr>
            </a:lvl6pPr>
            <a:lvl7pPr lvl="6">
              <a:spcBef>
                <a:spcPts val="0"/>
              </a:spcBef>
              <a:spcAft>
                <a:spcPts val="0"/>
              </a:spcAft>
              <a:buClr>
                <a:schemeClr val="dk1"/>
              </a:buClr>
              <a:buSzPts val="3000"/>
              <a:buFont typeface="Share Tech Mono"/>
              <a:buNone/>
              <a:defRPr sz="3000">
                <a:solidFill>
                  <a:schemeClr val="dk1"/>
                </a:solidFill>
                <a:latin typeface="Share Tech Mono"/>
                <a:ea typeface="Share Tech Mono"/>
                <a:cs typeface="Share Tech Mono"/>
                <a:sym typeface="Share Tech Mono"/>
              </a:defRPr>
            </a:lvl7pPr>
            <a:lvl8pPr lvl="7">
              <a:spcBef>
                <a:spcPts val="0"/>
              </a:spcBef>
              <a:spcAft>
                <a:spcPts val="0"/>
              </a:spcAft>
              <a:buClr>
                <a:schemeClr val="dk1"/>
              </a:buClr>
              <a:buSzPts val="3000"/>
              <a:buFont typeface="Share Tech Mono"/>
              <a:buNone/>
              <a:defRPr sz="3000">
                <a:solidFill>
                  <a:schemeClr val="dk1"/>
                </a:solidFill>
                <a:latin typeface="Share Tech Mono"/>
                <a:ea typeface="Share Tech Mono"/>
                <a:cs typeface="Share Tech Mono"/>
                <a:sym typeface="Share Tech Mono"/>
              </a:defRPr>
            </a:lvl8pPr>
            <a:lvl9pPr lvl="8">
              <a:spcBef>
                <a:spcPts val="0"/>
              </a:spcBef>
              <a:spcAft>
                <a:spcPts val="0"/>
              </a:spcAft>
              <a:buClr>
                <a:schemeClr val="dk1"/>
              </a:buClr>
              <a:buSzPts val="3000"/>
              <a:buFont typeface="Share Tech Mono"/>
              <a:buNone/>
              <a:defRPr sz="3000">
                <a:solidFill>
                  <a:schemeClr val="dk1"/>
                </a:solidFill>
                <a:latin typeface="Share Tech Mono"/>
                <a:ea typeface="Share Tech Mono"/>
                <a:cs typeface="Share Tech Mono"/>
                <a:sym typeface="Share Tech Mono"/>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Share Tech Mono"/>
              <a:buChar char="●"/>
              <a:defRPr sz="1200">
                <a:solidFill>
                  <a:schemeClr val="dk1"/>
                </a:solidFill>
                <a:latin typeface="Share Tech Mono"/>
                <a:ea typeface="Share Tech Mono"/>
                <a:cs typeface="Share Tech Mono"/>
                <a:sym typeface="Share Tech Mono"/>
              </a:defRPr>
            </a:lvl1pPr>
            <a:lvl2pPr marL="914400" lvl="1" indent="-304800">
              <a:lnSpc>
                <a:spcPct val="100000"/>
              </a:lnSpc>
              <a:spcBef>
                <a:spcPts val="0"/>
              </a:spcBef>
              <a:spcAft>
                <a:spcPts val="0"/>
              </a:spcAft>
              <a:buClr>
                <a:schemeClr val="dk1"/>
              </a:buClr>
              <a:buSzPts val="1200"/>
              <a:buFont typeface="Share Tech Mono"/>
              <a:buChar char="○"/>
              <a:defRPr sz="1200">
                <a:solidFill>
                  <a:schemeClr val="dk1"/>
                </a:solidFill>
                <a:latin typeface="Share Tech Mono"/>
                <a:ea typeface="Share Tech Mono"/>
                <a:cs typeface="Share Tech Mono"/>
                <a:sym typeface="Share Tech Mono"/>
              </a:defRPr>
            </a:lvl2pPr>
            <a:lvl3pPr marL="1371600" lvl="2" indent="-304800">
              <a:lnSpc>
                <a:spcPct val="100000"/>
              </a:lnSpc>
              <a:spcBef>
                <a:spcPts val="0"/>
              </a:spcBef>
              <a:spcAft>
                <a:spcPts val="0"/>
              </a:spcAft>
              <a:buClr>
                <a:schemeClr val="dk1"/>
              </a:buClr>
              <a:buSzPts val="1200"/>
              <a:buFont typeface="Share Tech Mono"/>
              <a:buChar char="■"/>
              <a:defRPr sz="1200">
                <a:solidFill>
                  <a:schemeClr val="dk1"/>
                </a:solidFill>
                <a:latin typeface="Share Tech Mono"/>
                <a:ea typeface="Share Tech Mono"/>
                <a:cs typeface="Share Tech Mono"/>
                <a:sym typeface="Share Tech Mono"/>
              </a:defRPr>
            </a:lvl3pPr>
            <a:lvl4pPr marL="1828800" lvl="3" indent="-304800">
              <a:lnSpc>
                <a:spcPct val="100000"/>
              </a:lnSpc>
              <a:spcBef>
                <a:spcPts val="0"/>
              </a:spcBef>
              <a:spcAft>
                <a:spcPts val="0"/>
              </a:spcAft>
              <a:buClr>
                <a:schemeClr val="dk1"/>
              </a:buClr>
              <a:buSzPts val="1200"/>
              <a:buFont typeface="Share Tech Mono"/>
              <a:buChar char="●"/>
              <a:defRPr sz="1200">
                <a:solidFill>
                  <a:schemeClr val="dk1"/>
                </a:solidFill>
                <a:latin typeface="Share Tech Mono"/>
                <a:ea typeface="Share Tech Mono"/>
                <a:cs typeface="Share Tech Mono"/>
                <a:sym typeface="Share Tech Mono"/>
              </a:defRPr>
            </a:lvl4pPr>
            <a:lvl5pPr marL="2286000" lvl="4" indent="-304800">
              <a:lnSpc>
                <a:spcPct val="100000"/>
              </a:lnSpc>
              <a:spcBef>
                <a:spcPts val="0"/>
              </a:spcBef>
              <a:spcAft>
                <a:spcPts val="0"/>
              </a:spcAft>
              <a:buClr>
                <a:schemeClr val="dk1"/>
              </a:buClr>
              <a:buSzPts val="1200"/>
              <a:buFont typeface="Share Tech Mono"/>
              <a:buChar char="○"/>
              <a:defRPr sz="1200">
                <a:solidFill>
                  <a:schemeClr val="dk1"/>
                </a:solidFill>
                <a:latin typeface="Share Tech Mono"/>
                <a:ea typeface="Share Tech Mono"/>
                <a:cs typeface="Share Tech Mono"/>
                <a:sym typeface="Share Tech Mono"/>
              </a:defRPr>
            </a:lvl5pPr>
            <a:lvl6pPr marL="2743200" lvl="5" indent="-304800">
              <a:lnSpc>
                <a:spcPct val="100000"/>
              </a:lnSpc>
              <a:spcBef>
                <a:spcPts val="0"/>
              </a:spcBef>
              <a:spcAft>
                <a:spcPts val="0"/>
              </a:spcAft>
              <a:buClr>
                <a:schemeClr val="dk1"/>
              </a:buClr>
              <a:buSzPts val="1200"/>
              <a:buFont typeface="Share Tech Mono"/>
              <a:buChar char="■"/>
              <a:defRPr sz="1200">
                <a:solidFill>
                  <a:schemeClr val="dk1"/>
                </a:solidFill>
                <a:latin typeface="Share Tech Mono"/>
                <a:ea typeface="Share Tech Mono"/>
                <a:cs typeface="Share Tech Mono"/>
                <a:sym typeface="Share Tech Mono"/>
              </a:defRPr>
            </a:lvl6pPr>
            <a:lvl7pPr marL="3200400" lvl="6" indent="-304800">
              <a:lnSpc>
                <a:spcPct val="100000"/>
              </a:lnSpc>
              <a:spcBef>
                <a:spcPts val="0"/>
              </a:spcBef>
              <a:spcAft>
                <a:spcPts val="0"/>
              </a:spcAft>
              <a:buClr>
                <a:schemeClr val="dk1"/>
              </a:buClr>
              <a:buSzPts val="1200"/>
              <a:buFont typeface="Share Tech Mono"/>
              <a:buChar char="●"/>
              <a:defRPr sz="1200">
                <a:solidFill>
                  <a:schemeClr val="dk1"/>
                </a:solidFill>
                <a:latin typeface="Share Tech Mono"/>
                <a:ea typeface="Share Tech Mono"/>
                <a:cs typeface="Share Tech Mono"/>
                <a:sym typeface="Share Tech Mono"/>
              </a:defRPr>
            </a:lvl7pPr>
            <a:lvl8pPr marL="3657600" lvl="7" indent="-304800">
              <a:lnSpc>
                <a:spcPct val="100000"/>
              </a:lnSpc>
              <a:spcBef>
                <a:spcPts val="0"/>
              </a:spcBef>
              <a:spcAft>
                <a:spcPts val="0"/>
              </a:spcAft>
              <a:buClr>
                <a:schemeClr val="dk1"/>
              </a:buClr>
              <a:buSzPts val="1200"/>
              <a:buFont typeface="Share Tech Mono"/>
              <a:buChar char="○"/>
              <a:defRPr sz="1200">
                <a:solidFill>
                  <a:schemeClr val="dk1"/>
                </a:solidFill>
                <a:latin typeface="Share Tech Mono"/>
                <a:ea typeface="Share Tech Mono"/>
                <a:cs typeface="Share Tech Mono"/>
                <a:sym typeface="Share Tech Mono"/>
              </a:defRPr>
            </a:lvl8pPr>
            <a:lvl9pPr marL="4114800" lvl="8" indent="-304800">
              <a:lnSpc>
                <a:spcPct val="100000"/>
              </a:lnSpc>
              <a:spcBef>
                <a:spcPts val="0"/>
              </a:spcBef>
              <a:spcAft>
                <a:spcPts val="0"/>
              </a:spcAft>
              <a:buClr>
                <a:schemeClr val="dk1"/>
              </a:buClr>
              <a:buSzPts val="1200"/>
              <a:buFont typeface="Share Tech Mono"/>
              <a:buChar char="■"/>
              <a:defRPr sz="1200">
                <a:solidFill>
                  <a:schemeClr val="dk1"/>
                </a:solidFill>
                <a:latin typeface="Share Tech Mono"/>
                <a:ea typeface="Share Tech Mono"/>
                <a:cs typeface="Share Tech Mono"/>
                <a:sym typeface="Share Tech Mono"/>
              </a:defRPr>
            </a:lvl9pPr>
          </a:lstStyle>
          <a:p>
            <a:endParaRPr/>
          </a:p>
        </p:txBody>
      </p:sp>
    </p:spTree>
    <p:extLst>
      <p:ext uri="{BB962C8B-B14F-4D97-AF65-F5344CB8AC3E}">
        <p14:creationId xmlns:p14="http://schemas.microsoft.com/office/powerpoint/2010/main" val="3256251164"/>
      </p:ext>
    </p:extLst>
  </p:cSld>
  <p:clrMap bg1="lt1" tx1="dk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 id="2147483738" r:id="rId18"/>
    <p:sldLayoutId id="2147483739" r:id="rId19"/>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56"/>
        <p:cNvGrpSpPr/>
        <p:nvPr/>
      </p:nvGrpSpPr>
      <p:grpSpPr>
        <a:xfrm>
          <a:off x="0" y="0"/>
          <a:ext cx="0" cy="0"/>
          <a:chOff x="0" y="0"/>
          <a:chExt cx="0" cy="0"/>
        </a:xfrm>
      </p:grpSpPr>
      <p:sp>
        <p:nvSpPr>
          <p:cNvPr id="257" name="Google Shape;257;p21"/>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58" name="Google Shape;258;p21"/>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157540771"/>
      </p:ext>
    </p:extLst>
  </p:cSld>
  <p:clrMap bg1="lt1" tx1="dk1" bg2="dk2" tx2="lt2" accent1="accent1" accent2="accent2" accent3="accent3" accent4="accent4" accent5="accent5" accent6="accent6" hlink="hlink" folHlink="folHlink"/>
  <p:sldLayoutIdLst>
    <p:sldLayoutId id="2147483742" r:id="rId1"/>
    <p:sldLayoutId id="2147483743"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7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9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1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chart" Target="../charts/chart1.xml"/><Relationship Id="rId1" Type="http://schemas.openxmlformats.org/officeDocument/2006/relationships/slideLayout" Target="../slideLayouts/slideLayout4.xml"/><Relationship Id="rId5" Type="http://schemas.openxmlformats.org/officeDocument/2006/relationships/customXml" Target="../ink/ink17.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pl.wikipedia.org/wiki/Problem_spe%C5%82nialno%C5%9Bci"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pl.wikipedia.org/wiki/Algorytm_genetyczny" TargetMode="External"/><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customXml" Target="../ink/ink7.xml"/><Relationship Id="rId18" Type="http://schemas.openxmlformats.org/officeDocument/2006/relationships/image" Target="../media/image12.png"/><Relationship Id="rId26" Type="http://schemas.openxmlformats.org/officeDocument/2006/relationships/image" Target="../media/image16.png"/><Relationship Id="rId3" Type="http://schemas.openxmlformats.org/officeDocument/2006/relationships/image" Target="../media/image6.png"/><Relationship Id="rId21" Type="http://schemas.openxmlformats.org/officeDocument/2006/relationships/customXml" Target="../ink/ink11.xml"/><Relationship Id="rId7" Type="http://schemas.openxmlformats.org/officeDocument/2006/relationships/customXml" Target="../ink/ink4.xml"/><Relationship Id="rId12" Type="http://schemas.openxmlformats.org/officeDocument/2006/relationships/image" Target="../media/image9.png"/><Relationship Id="rId17" Type="http://schemas.openxmlformats.org/officeDocument/2006/relationships/customXml" Target="../ink/ink9.xml"/><Relationship Id="rId25" Type="http://schemas.openxmlformats.org/officeDocument/2006/relationships/customXml" Target="../ink/ink13.xml"/><Relationship Id="rId2" Type="http://schemas.openxmlformats.org/officeDocument/2006/relationships/image" Target="../media/image3.png"/><Relationship Id="rId16" Type="http://schemas.openxmlformats.org/officeDocument/2006/relationships/image" Target="../media/image11.png"/><Relationship Id="rId20" Type="http://schemas.openxmlformats.org/officeDocument/2006/relationships/image" Target="../media/image13.png"/><Relationship Id="rId29" Type="http://schemas.openxmlformats.org/officeDocument/2006/relationships/customXml" Target="../ink/ink15.xml"/><Relationship Id="rId1" Type="http://schemas.openxmlformats.org/officeDocument/2006/relationships/slideLayout" Target="../slideLayouts/slideLayout4.xml"/><Relationship Id="rId6" Type="http://schemas.openxmlformats.org/officeDocument/2006/relationships/customXml" Target="../ink/ink3.xml"/><Relationship Id="rId11" Type="http://schemas.openxmlformats.org/officeDocument/2006/relationships/customXml" Target="../ink/ink6.xml"/><Relationship Id="rId24"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customXml" Target="../ink/ink8.xml"/><Relationship Id="rId23" Type="http://schemas.openxmlformats.org/officeDocument/2006/relationships/customXml" Target="../ink/ink12.xml"/><Relationship Id="rId28" Type="http://schemas.openxmlformats.org/officeDocument/2006/relationships/image" Target="../media/image17.png"/><Relationship Id="rId10" Type="http://schemas.openxmlformats.org/officeDocument/2006/relationships/image" Target="../media/image8.png"/><Relationship Id="rId19" Type="http://schemas.openxmlformats.org/officeDocument/2006/relationships/customXml" Target="../ink/ink10.xml"/><Relationship Id="rId4" Type="http://schemas.openxmlformats.org/officeDocument/2006/relationships/customXml" Target="../ink/ink2.xml"/><Relationship Id="rId9" Type="http://schemas.openxmlformats.org/officeDocument/2006/relationships/customXml" Target="../ink/ink5.xml"/><Relationship Id="rId14" Type="http://schemas.openxmlformats.org/officeDocument/2006/relationships/image" Target="../media/image10.png"/><Relationship Id="rId22" Type="http://schemas.openxmlformats.org/officeDocument/2006/relationships/image" Target="../media/image14.png"/><Relationship Id="rId27" Type="http://schemas.openxmlformats.org/officeDocument/2006/relationships/customXml" Target="../ink/ink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62295BD-F200-5B1D-8C43-669B4A2773D1}"/>
              </a:ext>
            </a:extLst>
          </p:cNvPr>
          <p:cNvSpPr>
            <a:spLocks noGrp="1"/>
          </p:cNvSpPr>
          <p:nvPr>
            <p:ph type="ctrTitle"/>
          </p:nvPr>
        </p:nvSpPr>
        <p:spPr>
          <a:xfrm>
            <a:off x="2200910" y="1390172"/>
            <a:ext cx="7790180" cy="1992617"/>
          </a:xfrm>
        </p:spPr>
        <p:txBody>
          <a:bodyPr/>
          <a:lstStyle/>
          <a:p>
            <a:pPr algn="ctr"/>
            <a:r>
              <a:rPr lang="en-US" dirty="0"/>
              <a:t>Problem </a:t>
            </a:r>
            <a:r>
              <a:rPr lang="en-US" dirty="0" err="1"/>
              <a:t>spełnialności</a:t>
            </a:r>
            <a:br>
              <a:rPr lang="en-US" dirty="0"/>
            </a:br>
            <a:r>
              <a:rPr lang="en-US" dirty="0" err="1"/>
              <a:t>Algorytm</a:t>
            </a:r>
            <a:r>
              <a:rPr lang="en-US" dirty="0"/>
              <a:t> </a:t>
            </a:r>
            <a:r>
              <a:rPr lang="en-US" dirty="0" err="1"/>
              <a:t>genetyczny</a:t>
            </a:r>
            <a:endParaRPr lang="pl-PL" dirty="0"/>
          </a:p>
        </p:txBody>
      </p:sp>
      <p:sp>
        <p:nvSpPr>
          <p:cNvPr id="3" name="Podtytuł 2">
            <a:extLst>
              <a:ext uri="{FF2B5EF4-FFF2-40B4-BE49-F238E27FC236}">
                <a16:creationId xmlns:a16="http://schemas.microsoft.com/office/drawing/2014/main" id="{8FF7FFB8-154C-47E2-A18B-968A5B560C90}"/>
              </a:ext>
            </a:extLst>
          </p:cNvPr>
          <p:cNvSpPr>
            <a:spLocks noGrp="1"/>
          </p:cNvSpPr>
          <p:nvPr>
            <p:ph type="subTitle" idx="1"/>
          </p:nvPr>
        </p:nvSpPr>
        <p:spPr>
          <a:xfrm>
            <a:off x="6188149" y="5316279"/>
            <a:ext cx="4754170" cy="541049"/>
          </a:xfrm>
        </p:spPr>
        <p:txBody>
          <a:bodyPr/>
          <a:lstStyle/>
          <a:p>
            <a:r>
              <a:rPr lang="en-US" dirty="0"/>
              <a:t>Autor</a:t>
            </a:r>
            <a:r>
              <a:rPr lang="pl-PL" dirty="0"/>
              <a:t>: Radosław Relidzyński, nr. 76836</a:t>
            </a:r>
          </a:p>
        </p:txBody>
      </p:sp>
      <p:sp>
        <p:nvSpPr>
          <p:cNvPr id="9" name="Tytuł 1">
            <a:extLst>
              <a:ext uri="{FF2B5EF4-FFF2-40B4-BE49-F238E27FC236}">
                <a16:creationId xmlns:a16="http://schemas.microsoft.com/office/drawing/2014/main" id="{9DECC10F-95BA-D0AB-228E-4EC75FB3413C}"/>
              </a:ext>
            </a:extLst>
          </p:cNvPr>
          <p:cNvSpPr txBox="1">
            <a:spLocks/>
          </p:cNvSpPr>
          <p:nvPr/>
        </p:nvSpPr>
        <p:spPr>
          <a:xfrm>
            <a:off x="2200910" y="3626687"/>
            <a:ext cx="7790180" cy="87142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8500"/>
              <a:buFont typeface="Share Tech Mono"/>
              <a:buNone/>
              <a:defRPr sz="6000" b="0" i="0" u="none" strike="noStrike" cap="none">
                <a:solidFill>
                  <a:schemeClr val="dk1"/>
                </a:solidFill>
                <a:latin typeface="Share Tech Mono"/>
                <a:ea typeface="Share Tech Mono"/>
                <a:cs typeface="Share Tech Mono"/>
                <a:sym typeface="Share Tech Mono"/>
              </a:defRPr>
            </a:lvl1pPr>
            <a:lvl2pPr marR="0" lvl="1" algn="ctr" rtl="0" eaLnBrk="1" hangingPunct="1">
              <a:lnSpc>
                <a:spcPct val="100000"/>
              </a:lnSpc>
              <a:spcBef>
                <a:spcPts val="0"/>
              </a:spcBef>
              <a:spcAft>
                <a:spcPts val="0"/>
              </a:spcAft>
              <a:buClr>
                <a:schemeClr val="dk1"/>
              </a:buClr>
              <a:buSzPts val="8500"/>
              <a:buFont typeface="Share Tech Mono"/>
              <a:buNone/>
              <a:defRPr sz="11333" b="0" i="0" u="none" strike="noStrike" cap="none">
                <a:solidFill>
                  <a:schemeClr val="dk1"/>
                </a:solidFill>
                <a:latin typeface="Share Tech Mono"/>
                <a:ea typeface="Share Tech Mono"/>
                <a:cs typeface="Share Tech Mono"/>
                <a:sym typeface="Share Tech Mono"/>
              </a:defRPr>
            </a:lvl2pPr>
            <a:lvl3pPr marR="0" lvl="2" algn="ctr" rtl="0" eaLnBrk="1" hangingPunct="1">
              <a:lnSpc>
                <a:spcPct val="100000"/>
              </a:lnSpc>
              <a:spcBef>
                <a:spcPts val="0"/>
              </a:spcBef>
              <a:spcAft>
                <a:spcPts val="0"/>
              </a:spcAft>
              <a:buClr>
                <a:schemeClr val="dk1"/>
              </a:buClr>
              <a:buSzPts val="8500"/>
              <a:buFont typeface="Share Tech Mono"/>
              <a:buNone/>
              <a:defRPr sz="11333" b="0" i="0" u="none" strike="noStrike" cap="none">
                <a:solidFill>
                  <a:schemeClr val="dk1"/>
                </a:solidFill>
                <a:latin typeface="Share Tech Mono"/>
                <a:ea typeface="Share Tech Mono"/>
                <a:cs typeface="Share Tech Mono"/>
                <a:sym typeface="Share Tech Mono"/>
              </a:defRPr>
            </a:lvl3pPr>
            <a:lvl4pPr marR="0" lvl="3" algn="ctr" rtl="0" eaLnBrk="1" hangingPunct="1">
              <a:lnSpc>
                <a:spcPct val="100000"/>
              </a:lnSpc>
              <a:spcBef>
                <a:spcPts val="0"/>
              </a:spcBef>
              <a:spcAft>
                <a:spcPts val="0"/>
              </a:spcAft>
              <a:buClr>
                <a:schemeClr val="dk1"/>
              </a:buClr>
              <a:buSzPts val="8500"/>
              <a:buFont typeface="Share Tech Mono"/>
              <a:buNone/>
              <a:defRPr sz="11333" b="0" i="0" u="none" strike="noStrike" cap="none">
                <a:solidFill>
                  <a:schemeClr val="dk1"/>
                </a:solidFill>
                <a:latin typeface="Share Tech Mono"/>
                <a:ea typeface="Share Tech Mono"/>
                <a:cs typeface="Share Tech Mono"/>
                <a:sym typeface="Share Tech Mono"/>
              </a:defRPr>
            </a:lvl4pPr>
            <a:lvl5pPr marR="0" lvl="4" algn="ctr" rtl="0" eaLnBrk="1" hangingPunct="1">
              <a:lnSpc>
                <a:spcPct val="100000"/>
              </a:lnSpc>
              <a:spcBef>
                <a:spcPts val="0"/>
              </a:spcBef>
              <a:spcAft>
                <a:spcPts val="0"/>
              </a:spcAft>
              <a:buClr>
                <a:schemeClr val="dk1"/>
              </a:buClr>
              <a:buSzPts val="8500"/>
              <a:buFont typeface="Share Tech Mono"/>
              <a:buNone/>
              <a:defRPr sz="11333" b="0" i="0" u="none" strike="noStrike" cap="none">
                <a:solidFill>
                  <a:schemeClr val="dk1"/>
                </a:solidFill>
                <a:latin typeface="Share Tech Mono"/>
                <a:ea typeface="Share Tech Mono"/>
                <a:cs typeface="Share Tech Mono"/>
                <a:sym typeface="Share Tech Mono"/>
              </a:defRPr>
            </a:lvl5pPr>
            <a:lvl6pPr marR="0" lvl="5" algn="ctr" rtl="0" eaLnBrk="1" hangingPunct="1">
              <a:lnSpc>
                <a:spcPct val="100000"/>
              </a:lnSpc>
              <a:spcBef>
                <a:spcPts val="0"/>
              </a:spcBef>
              <a:spcAft>
                <a:spcPts val="0"/>
              </a:spcAft>
              <a:buClr>
                <a:schemeClr val="dk1"/>
              </a:buClr>
              <a:buSzPts val="8500"/>
              <a:buFont typeface="Share Tech Mono"/>
              <a:buNone/>
              <a:defRPr sz="11333" b="0" i="0" u="none" strike="noStrike" cap="none">
                <a:solidFill>
                  <a:schemeClr val="dk1"/>
                </a:solidFill>
                <a:latin typeface="Share Tech Mono"/>
                <a:ea typeface="Share Tech Mono"/>
                <a:cs typeface="Share Tech Mono"/>
                <a:sym typeface="Share Tech Mono"/>
              </a:defRPr>
            </a:lvl6pPr>
            <a:lvl7pPr marR="0" lvl="6" algn="ctr" rtl="0" eaLnBrk="1" hangingPunct="1">
              <a:lnSpc>
                <a:spcPct val="100000"/>
              </a:lnSpc>
              <a:spcBef>
                <a:spcPts val="0"/>
              </a:spcBef>
              <a:spcAft>
                <a:spcPts val="0"/>
              </a:spcAft>
              <a:buClr>
                <a:schemeClr val="dk1"/>
              </a:buClr>
              <a:buSzPts val="8500"/>
              <a:buFont typeface="Share Tech Mono"/>
              <a:buNone/>
              <a:defRPr sz="11333" b="0" i="0" u="none" strike="noStrike" cap="none">
                <a:solidFill>
                  <a:schemeClr val="dk1"/>
                </a:solidFill>
                <a:latin typeface="Share Tech Mono"/>
                <a:ea typeface="Share Tech Mono"/>
                <a:cs typeface="Share Tech Mono"/>
                <a:sym typeface="Share Tech Mono"/>
              </a:defRPr>
            </a:lvl7pPr>
            <a:lvl8pPr marR="0" lvl="7" algn="ctr" rtl="0" eaLnBrk="1" hangingPunct="1">
              <a:lnSpc>
                <a:spcPct val="100000"/>
              </a:lnSpc>
              <a:spcBef>
                <a:spcPts val="0"/>
              </a:spcBef>
              <a:spcAft>
                <a:spcPts val="0"/>
              </a:spcAft>
              <a:buClr>
                <a:schemeClr val="dk1"/>
              </a:buClr>
              <a:buSzPts val="8500"/>
              <a:buFont typeface="Share Tech Mono"/>
              <a:buNone/>
              <a:defRPr sz="11333" b="0" i="0" u="none" strike="noStrike" cap="none">
                <a:solidFill>
                  <a:schemeClr val="dk1"/>
                </a:solidFill>
                <a:latin typeface="Share Tech Mono"/>
                <a:ea typeface="Share Tech Mono"/>
                <a:cs typeface="Share Tech Mono"/>
                <a:sym typeface="Share Tech Mono"/>
              </a:defRPr>
            </a:lvl8pPr>
            <a:lvl9pPr marR="0" lvl="8" algn="ctr" rtl="0" eaLnBrk="1" hangingPunct="1">
              <a:lnSpc>
                <a:spcPct val="100000"/>
              </a:lnSpc>
              <a:spcBef>
                <a:spcPts val="0"/>
              </a:spcBef>
              <a:spcAft>
                <a:spcPts val="0"/>
              </a:spcAft>
              <a:buClr>
                <a:schemeClr val="dk1"/>
              </a:buClr>
              <a:buSzPts val="8500"/>
              <a:buFont typeface="Share Tech Mono"/>
              <a:buNone/>
              <a:defRPr sz="11333" b="0" i="0" u="none" strike="noStrike" cap="none">
                <a:solidFill>
                  <a:schemeClr val="dk1"/>
                </a:solidFill>
                <a:latin typeface="Share Tech Mono"/>
                <a:ea typeface="Share Tech Mono"/>
                <a:cs typeface="Share Tech Mono"/>
                <a:sym typeface="Share Tech Mono"/>
              </a:defRPr>
            </a:lvl9pPr>
          </a:lstStyle>
          <a:p>
            <a:r>
              <a:rPr lang="en-US" sz="2400" dirty="0" err="1"/>
              <a:t>Implementacja</a:t>
            </a:r>
            <a:r>
              <a:rPr lang="en-US" sz="2400" dirty="0"/>
              <a:t> </a:t>
            </a:r>
            <a:r>
              <a:rPr lang="en-US" sz="2400" dirty="0" err="1"/>
              <a:t>rozwiązywania</a:t>
            </a:r>
            <a:r>
              <a:rPr lang="en-US" sz="2400" dirty="0"/>
              <a:t> sudoku </a:t>
            </a:r>
            <a:r>
              <a:rPr lang="en-US" sz="2400" dirty="0" err="1"/>
              <a:t>jako</a:t>
            </a:r>
            <a:r>
              <a:rPr lang="en-US" sz="2400" dirty="0"/>
              <a:t> </a:t>
            </a:r>
            <a:r>
              <a:rPr lang="en-US" sz="2400" dirty="0" err="1"/>
              <a:t>problemu</a:t>
            </a:r>
            <a:r>
              <a:rPr lang="en-US" sz="2400" dirty="0"/>
              <a:t> </a:t>
            </a:r>
            <a:r>
              <a:rPr lang="en-US" sz="2400" dirty="0" err="1"/>
              <a:t>spełnialności</a:t>
            </a:r>
            <a:r>
              <a:rPr lang="en-US" sz="2400" dirty="0"/>
              <a:t> </a:t>
            </a:r>
            <a:r>
              <a:rPr lang="en-US" sz="2400" dirty="0" err="1"/>
              <a:t>przy</a:t>
            </a:r>
            <a:r>
              <a:rPr lang="en-US" sz="2400" dirty="0"/>
              <a:t> </a:t>
            </a:r>
            <a:r>
              <a:rPr lang="en-US" sz="2400" dirty="0" err="1"/>
              <a:t>pomocy</a:t>
            </a:r>
            <a:r>
              <a:rPr lang="en-US" sz="2400" dirty="0"/>
              <a:t> </a:t>
            </a:r>
            <a:r>
              <a:rPr lang="en-US" sz="2400" dirty="0" err="1"/>
              <a:t>algorytmu</a:t>
            </a:r>
            <a:r>
              <a:rPr lang="en-US" sz="2400" dirty="0"/>
              <a:t> </a:t>
            </a:r>
            <a:r>
              <a:rPr lang="en-US" sz="2400" dirty="0" err="1"/>
              <a:t>genetycznego</a:t>
            </a:r>
            <a:endParaRPr lang="pl-PL" sz="2400" dirty="0"/>
          </a:p>
        </p:txBody>
      </p:sp>
      <p:sp>
        <p:nvSpPr>
          <p:cNvPr id="5" name="pole tekstowe 4">
            <a:extLst>
              <a:ext uri="{FF2B5EF4-FFF2-40B4-BE49-F238E27FC236}">
                <a16:creationId xmlns:a16="http://schemas.microsoft.com/office/drawing/2014/main" id="{4F2554FE-4015-9C04-38A5-FAE6511679E3}"/>
              </a:ext>
            </a:extLst>
          </p:cNvPr>
          <p:cNvSpPr txBox="1"/>
          <p:nvPr/>
        </p:nvSpPr>
        <p:spPr>
          <a:xfrm>
            <a:off x="11689366" y="6202144"/>
            <a:ext cx="502634" cy="646331"/>
          </a:xfrm>
          <a:prstGeom prst="rect">
            <a:avLst/>
          </a:prstGeom>
          <a:noFill/>
        </p:spPr>
        <p:txBody>
          <a:bodyPr wrap="square" rtlCol="0">
            <a:spAutoFit/>
          </a:bodyPr>
          <a:lstStyle/>
          <a:p>
            <a:r>
              <a:rPr lang="pl-PL" sz="2000" dirty="0"/>
              <a:t>1</a:t>
            </a:r>
          </a:p>
          <a:p>
            <a:endParaRPr lang="pl-PL" sz="1600" dirty="0"/>
          </a:p>
        </p:txBody>
      </p:sp>
    </p:spTree>
    <p:extLst>
      <p:ext uri="{BB962C8B-B14F-4D97-AF65-F5344CB8AC3E}">
        <p14:creationId xmlns:p14="http://schemas.microsoft.com/office/powerpoint/2010/main" val="2296430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3">
            <a:extLst>
              <a:ext uri="{FF2B5EF4-FFF2-40B4-BE49-F238E27FC236}">
                <a16:creationId xmlns:a16="http://schemas.microsoft.com/office/drawing/2014/main" id="{D7F547CE-0087-C226-9636-79F31534A881}"/>
              </a:ext>
            </a:extLst>
          </p:cNvPr>
          <p:cNvSpPr>
            <a:spLocks noGrp="1"/>
          </p:cNvSpPr>
          <p:nvPr>
            <p:ph type="title"/>
          </p:nvPr>
        </p:nvSpPr>
        <p:spPr>
          <a:xfrm>
            <a:off x="5974333" y="2129959"/>
            <a:ext cx="4625488" cy="1130599"/>
          </a:xfrm>
        </p:spPr>
        <p:txBody>
          <a:bodyPr/>
          <a:lstStyle/>
          <a:p>
            <a:r>
              <a:rPr lang="en-US" dirty="0" err="1"/>
              <a:t>Szacowanie</a:t>
            </a:r>
            <a:endParaRPr lang="pl-PL" dirty="0"/>
          </a:p>
        </p:txBody>
      </p:sp>
      <p:sp>
        <p:nvSpPr>
          <p:cNvPr id="6" name="Tytuł 5">
            <a:extLst>
              <a:ext uri="{FF2B5EF4-FFF2-40B4-BE49-F238E27FC236}">
                <a16:creationId xmlns:a16="http://schemas.microsoft.com/office/drawing/2014/main" id="{0ED04C54-BB10-C9E9-17AE-E7BAE036F96E}"/>
              </a:ext>
            </a:extLst>
          </p:cNvPr>
          <p:cNvSpPr>
            <a:spLocks noGrp="1"/>
          </p:cNvSpPr>
          <p:nvPr>
            <p:ph type="title" idx="2"/>
          </p:nvPr>
        </p:nvSpPr>
        <p:spPr/>
        <p:txBody>
          <a:bodyPr/>
          <a:lstStyle/>
          <a:p>
            <a:r>
              <a:rPr lang="en-US" dirty="0">
                <a:latin typeface="Times New Roman" panose="02020603050405020304" pitchFamily="18" charset="0"/>
                <a:cs typeface="Times New Roman" panose="02020603050405020304" pitchFamily="18" charset="0"/>
              </a:rPr>
              <a:t>≈≈</a:t>
            </a:r>
            <a:endParaRPr lang="pl-PL" dirty="0"/>
          </a:p>
        </p:txBody>
      </p:sp>
      <p:sp>
        <p:nvSpPr>
          <p:cNvPr id="5" name="Podtytuł 4">
            <a:extLst>
              <a:ext uri="{FF2B5EF4-FFF2-40B4-BE49-F238E27FC236}">
                <a16:creationId xmlns:a16="http://schemas.microsoft.com/office/drawing/2014/main" id="{AB193D23-8FE7-E2E2-99E1-74C6C9E87118}"/>
              </a:ext>
            </a:extLst>
          </p:cNvPr>
          <p:cNvSpPr>
            <a:spLocks noGrp="1"/>
          </p:cNvSpPr>
          <p:nvPr>
            <p:ph type="subTitle" idx="1"/>
          </p:nvPr>
        </p:nvSpPr>
        <p:spPr>
          <a:xfrm>
            <a:off x="5974333" y="3164306"/>
            <a:ext cx="4625488" cy="2226926"/>
          </a:xfrm>
        </p:spPr>
        <p:txBody>
          <a:bodyPr/>
          <a:lstStyle/>
          <a:p>
            <a:r>
              <a:rPr lang="pl-PL" dirty="0"/>
              <a:t>5. Oszacować (dla każdego z dwóch algorytmów)</a:t>
            </a:r>
            <a:r>
              <a:rPr lang="en-US" dirty="0"/>
              <a:t> </a:t>
            </a:r>
            <a:r>
              <a:rPr lang="en-US" dirty="0" err="1"/>
              <a:t>teoretyczną</a:t>
            </a:r>
            <a:r>
              <a:rPr lang="en-US" dirty="0"/>
              <a:t> </a:t>
            </a:r>
            <a:r>
              <a:rPr lang="en-US" dirty="0" err="1"/>
              <a:t>pesymistyczną</a:t>
            </a:r>
            <a:r>
              <a:rPr lang="en-US" dirty="0"/>
              <a:t>/</a:t>
            </a:r>
            <a:r>
              <a:rPr lang="en-US" dirty="0" err="1"/>
              <a:t>oczekiwaną</a:t>
            </a:r>
            <a:r>
              <a:rPr lang="en-US" dirty="0"/>
              <a:t> </a:t>
            </a:r>
            <a:r>
              <a:rPr lang="en-US" dirty="0" err="1"/>
              <a:t>złożoność</a:t>
            </a:r>
            <a:r>
              <a:rPr lang="en-US" dirty="0"/>
              <a:t>/</a:t>
            </a:r>
            <a:r>
              <a:rPr lang="en-US" dirty="0" err="1"/>
              <a:t>wrażliwość</a:t>
            </a:r>
            <a:r>
              <a:rPr lang="en-US" dirty="0"/>
              <a:t> </a:t>
            </a:r>
            <a:r>
              <a:rPr lang="en-US" dirty="0" err="1"/>
              <a:t>pamięciową</a:t>
            </a:r>
            <a:r>
              <a:rPr lang="en-US" dirty="0"/>
              <a:t>/</a:t>
            </a:r>
            <a:r>
              <a:rPr lang="en-US" dirty="0" err="1"/>
              <a:t>obliczeniową</a:t>
            </a:r>
            <a:r>
              <a:rPr lang="en-US" dirty="0"/>
              <a:t> </a:t>
            </a:r>
            <a:r>
              <a:rPr lang="en-US" dirty="0" err="1"/>
              <a:t>oraz</a:t>
            </a:r>
            <a:r>
              <a:rPr lang="en-US" dirty="0"/>
              <a:t> </a:t>
            </a:r>
            <a:r>
              <a:rPr lang="en-US" dirty="0" err="1"/>
              <a:t>teoretyzną</a:t>
            </a:r>
            <a:r>
              <a:rPr lang="en-US" dirty="0"/>
              <a:t> </a:t>
            </a:r>
            <a:r>
              <a:rPr lang="en-US" dirty="0" err="1"/>
              <a:t>dokładność</a:t>
            </a:r>
            <a:endParaRPr lang="pl-PL" dirty="0"/>
          </a:p>
        </p:txBody>
      </p:sp>
      <p:sp>
        <p:nvSpPr>
          <p:cNvPr id="2" name="pole tekstowe 1">
            <a:extLst>
              <a:ext uri="{FF2B5EF4-FFF2-40B4-BE49-F238E27FC236}">
                <a16:creationId xmlns:a16="http://schemas.microsoft.com/office/drawing/2014/main" id="{AD9C2A3C-B856-2130-E9F4-070177563391}"/>
              </a:ext>
            </a:extLst>
          </p:cNvPr>
          <p:cNvSpPr txBox="1"/>
          <p:nvPr/>
        </p:nvSpPr>
        <p:spPr>
          <a:xfrm>
            <a:off x="11689366" y="6202144"/>
            <a:ext cx="502634" cy="646331"/>
          </a:xfrm>
          <a:prstGeom prst="rect">
            <a:avLst/>
          </a:prstGeom>
          <a:noFill/>
        </p:spPr>
        <p:txBody>
          <a:bodyPr wrap="square" rtlCol="0">
            <a:spAutoFit/>
          </a:bodyPr>
          <a:lstStyle/>
          <a:p>
            <a:r>
              <a:rPr lang="pl-PL" sz="2000" dirty="0"/>
              <a:t>3</a:t>
            </a:r>
          </a:p>
          <a:p>
            <a:endParaRPr lang="pl-PL" sz="1600" dirty="0"/>
          </a:p>
        </p:txBody>
      </p:sp>
    </p:spTree>
    <p:extLst>
      <p:ext uri="{BB962C8B-B14F-4D97-AF65-F5344CB8AC3E}">
        <p14:creationId xmlns:p14="http://schemas.microsoft.com/office/powerpoint/2010/main" val="1212517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D4DF71-F0D4-320B-1013-B059C178A204}"/>
              </a:ext>
            </a:extLst>
          </p:cNvPr>
          <p:cNvSpPr>
            <a:spLocks noGrp="1"/>
          </p:cNvSpPr>
          <p:nvPr>
            <p:ph type="title"/>
          </p:nvPr>
        </p:nvSpPr>
        <p:spPr/>
        <p:txBody>
          <a:bodyPr/>
          <a:lstStyle/>
          <a:p>
            <a:r>
              <a:rPr lang="en-US" dirty="0" err="1"/>
              <a:t>Szacowanie</a:t>
            </a:r>
            <a:r>
              <a:rPr lang="en-US" dirty="0"/>
              <a:t> </a:t>
            </a:r>
            <a:r>
              <a:rPr lang="en-US" dirty="0" err="1"/>
              <a:t>złożoności</a:t>
            </a:r>
            <a:r>
              <a:rPr lang="en-US" dirty="0"/>
              <a:t> </a:t>
            </a:r>
            <a:r>
              <a:rPr lang="en-US" dirty="0" err="1"/>
              <a:t>obliczeniowej</a:t>
            </a:r>
            <a:r>
              <a:rPr lang="en-US" dirty="0"/>
              <a:t> – </a:t>
            </a:r>
            <a:r>
              <a:rPr lang="en-US" dirty="0" err="1"/>
              <a:t>algorytm</a:t>
            </a:r>
            <a:r>
              <a:rPr lang="en-US" dirty="0"/>
              <a:t> </a:t>
            </a:r>
            <a:r>
              <a:rPr lang="en-US" dirty="0" err="1"/>
              <a:t>genetyczny</a:t>
            </a:r>
            <a:endParaRPr lang="en-US" dirty="0"/>
          </a:p>
        </p:txBody>
      </p:sp>
      <mc:AlternateContent xmlns:mc="http://schemas.openxmlformats.org/markup-compatibility/2006" xmlns:a14="http://schemas.microsoft.com/office/drawing/2010/main">
        <mc:Choice Requires="a14">
          <p:sp>
            <p:nvSpPr>
              <p:cNvPr id="8" name="Text Placeholder 7">
                <a:extLst>
                  <a:ext uri="{FF2B5EF4-FFF2-40B4-BE49-F238E27FC236}">
                    <a16:creationId xmlns:a16="http://schemas.microsoft.com/office/drawing/2014/main" id="{5BD9A71F-FA23-F49D-D2A7-9BAF2AB5B51B}"/>
                  </a:ext>
                </a:extLst>
              </p:cNvPr>
              <p:cNvSpPr>
                <a:spLocks noGrp="1"/>
              </p:cNvSpPr>
              <p:nvPr>
                <p:ph type="body" idx="1"/>
              </p:nvPr>
            </p:nvSpPr>
            <p:spPr/>
            <p:txBody>
              <a:bodyPr/>
              <a:lstStyle/>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Cały algorytm genetyczny to inicjalizacja populacji oraz wykonywanie w pętli pozostałych kroków do momentu spełnienia kryterium stopu. Zatem podsumowując całą teoretyczną złożoność, będzie ona wynosić:</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14:m>
                  <m:oMathPara xmlns:m="http://schemas.openxmlformats.org/officeDocument/2006/math">
                    <m:oMathParaPr>
                      <m:jc m:val="centerGroup"/>
                    </m:oMathParaPr>
                    <m:oMath xmlns:m="http://schemas.openxmlformats.org/officeDocument/2006/math">
                      <m:r>
                        <a:rPr lang="pl-PL" sz="1800" i="1">
                          <a:effectLst/>
                          <a:latin typeface="Cambria Math" panose="02040503050406030204" pitchFamily="18" charset="0"/>
                          <a:ea typeface="Calibri" panose="020F0502020204030204" pitchFamily="34" charset="0"/>
                          <a:cs typeface="Times New Roman" panose="02020603050405020304" pitchFamily="18" charset="0"/>
                        </a:rPr>
                        <m:t>𝑂</m:t>
                      </m:r>
                      <m:d>
                        <m:dPr>
                          <m:ctrlPr>
                            <a:rPr lang="en-US"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pl-PL" sz="1800" i="1">
                              <a:effectLst/>
                              <a:latin typeface="Cambria Math" panose="02040503050406030204" pitchFamily="18" charset="0"/>
                              <a:ea typeface="Calibri" panose="020F0502020204030204" pitchFamily="34" charset="0"/>
                              <a:cs typeface="Times New Roman" panose="02020603050405020304" pitchFamily="18" charset="0"/>
                            </a:rPr>
                            <m:t>𝑝</m:t>
                          </m:r>
                          <m:r>
                            <a:rPr lang="pl-PL" sz="1800" i="1">
                              <a:effectLst/>
                              <a:latin typeface="Cambria Math" panose="02040503050406030204" pitchFamily="18" charset="0"/>
                              <a:ea typeface="Calibri" panose="020F0502020204030204" pitchFamily="34" charset="0"/>
                              <a:cs typeface="Times New Roman" panose="02020603050405020304" pitchFamily="18" charset="0"/>
                            </a:rPr>
                            <m:t>∗</m:t>
                          </m:r>
                          <m:r>
                            <a:rPr lang="pl-PL" sz="1800" i="1">
                              <a:effectLst/>
                              <a:latin typeface="Cambria Math" panose="02040503050406030204" pitchFamily="18" charset="0"/>
                              <a:ea typeface="Calibri" panose="020F0502020204030204" pitchFamily="34" charset="0"/>
                              <a:cs typeface="Times New Roman" panose="02020603050405020304" pitchFamily="18" charset="0"/>
                            </a:rPr>
                            <m:t>𝑛</m:t>
                          </m:r>
                        </m:e>
                      </m:d>
                      <m:r>
                        <a:rPr lang="pl-PL" sz="1800" i="1">
                          <a:effectLst/>
                          <a:latin typeface="Cambria Math" panose="02040503050406030204" pitchFamily="18" charset="0"/>
                          <a:ea typeface="Calibri" panose="020F0502020204030204" pitchFamily="34" charset="0"/>
                          <a:cs typeface="Times New Roman" panose="02020603050405020304" pitchFamily="18" charset="0"/>
                        </a:rPr>
                        <m:t>+</m:t>
                      </m:r>
                      <m:r>
                        <a:rPr lang="pl-PL" sz="1800" i="1">
                          <a:effectLst/>
                          <a:latin typeface="Cambria Math" panose="02040503050406030204" pitchFamily="18" charset="0"/>
                          <a:ea typeface="Calibri" panose="020F0502020204030204" pitchFamily="34" charset="0"/>
                          <a:cs typeface="Times New Roman" panose="02020603050405020304" pitchFamily="18" charset="0"/>
                        </a:rPr>
                        <m:t>𝐺</m:t>
                      </m:r>
                      <m:r>
                        <a:rPr lang="pl-PL" sz="1800" i="1">
                          <a:effectLst/>
                          <a:latin typeface="Cambria Math" panose="02040503050406030204" pitchFamily="18" charset="0"/>
                          <a:ea typeface="Calibri" panose="020F0502020204030204" pitchFamily="34" charset="0"/>
                          <a:cs typeface="Times New Roman" panose="02020603050405020304" pitchFamily="18" charset="0"/>
                        </a:rPr>
                        <m:t>∗(</m:t>
                      </m:r>
                      <m:r>
                        <a:rPr lang="pl-PL" sz="1800" i="1">
                          <a:effectLst/>
                          <a:latin typeface="Cambria Math" panose="02040503050406030204" pitchFamily="18" charset="0"/>
                          <a:ea typeface="Calibri" panose="020F0502020204030204" pitchFamily="34" charset="0"/>
                          <a:cs typeface="Times New Roman" panose="02020603050405020304" pitchFamily="18" charset="0"/>
                        </a:rPr>
                        <m:t>𝑂</m:t>
                      </m:r>
                      <m:d>
                        <m:dPr>
                          <m:ctrlPr>
                            <a:rPr lang="en-US"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pl-PL" sz="1800" i="1">
                              <a:effectLst/>
                              <a:latin typeface="Cambria Math" panose="02040503050406030204" pitchFamily="18" charset="0"/>
                              <a:ea typeface="Calibri" panose="020F0502020204030204" pitchFamily="34" charset="0"/>
                              <a:cs typeface="Times New Roman" panose="02020603050405020304" pitchFamily="18" charset="0"/>
                            </a:rPr>
                            <m:t>𝑝</m:t>
                          </m:r>
                        </m:e>
                      </m:d>
                      <m:r>
                        <a:rPr lang="pl-PL" sz="1800" i="1">
                          <a:effectLst/>
                          <a:latin typeface="Cambria Math" panose="02040503050406030204" pitchFamily="18" charset="0"/>
                          <a:ea typeface="Calibri" panose="020F0502020204030204" pitchFamily="34" charset="0"/>
                          <a:cs typeface="Times New Roman" panose="02020603050405020304" pitchFamily="18" charset="0"/>
                        </a:rPr>
                        <m:t>+</m:t>
                      </m:r>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𝑂</m:t>
                      </m:r>
                      <m:d>
                        <m:d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pl-PL" sz="1800" i="1">
                              <a:effectLst/>
                              <a:latin typeface="Cambria Math" panose="02040503050406030204" pitchFamily="18" charset="0"/>
                              <a:ea typeface="Calibri" panose="020F0502020204030204" pitchFamily="34" charset="0"/>
                              <a:cs typeface="Times New Roman" panose="02020603050405020304" pitchFamily="18" charset="0"/>
                            </a:rPr>
                            <m:t>𝑝</m:t>
                          </m:r>
                          <m:func>
                            <m:funcPr>
                              <m:ctrlPr>
                                <a:rPr lang="en-US" sz="1800" i="1">
                                  <a:effectLst/>
                                  <a:latin typeface="Cambria Math" panose="02040503050406030204" pitchFamily="18" charset="0"/>
                                  <a:ea typeface="Calibri" panose="020F0502020204030204" pitchFamily="34" charset="0"/>
                                  <a:cs typeface="Times New Roman" panose="02020603050405020304" pitchFamily="18" charset="0"/>
                                </a:rPr>
                              </m:ctrlPr>
                            </m:funcPr>
                            <m:fName>
                              <m:r>
                                <m:rPr>
                                  <m:sty m:val="p"/>
                                </m:rPr>
                                <a:rPr lang="pl-PL" sz="1800">
                                  <a:effectLst/>
                                  <a:latin typeface="Cambria Math" panose="02040503050406030204" pitchFamily="18" charset="0"/>
                                  <a:ea typeface="Calibri" panose="020F0502020204030204" pitchFamily="34" charset="0"/>
                                  <a:cs typeface="Times New Roman" panose="02020603050405020304" pitchFamily="18" charset="0"/>
                                </a:rPr>
                                <m:t>log</m:t>
                              </m:r>
                            </m:fName>
                            <m:e>
                              <m:r>
                                <a:rPr lang="pl-PL" sz="1800" i="1">
                                  <a:effectLst/>
                                  <a:latin typeface="Cambria Math" panose="02040503050406030204" pitchFamily="18" charset="0"/>
                                  <a:ea typeface="Calibri" panose="020F0502020204030204" pitchFamily="34" charset="0"/>
                                  <a:cs typeface="Times New Roman" panose="02020603050405020304" pitchFamily="18" charset="0"/>
                                </a:rPr>
                                <m:t>𝑝</m:t>
                              </m:r>
                            </m:e>
                          </m:func>
                        </m:e>
                      </m:d>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𝑂</m:t>
                      </m:r>
                      <m:d>
                        <m:d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𝑝</m:t>
                          </m:r>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𝑛</m:t>
                          </m:r>
                        </m:e>
                      </m:d>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𝑂</m:t>
                      </m:r>
                      <m:d>
                        <m:d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𝑝</m:t>
                          </m:r>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𝑛</m:t>
                          </m:r>
                        </m:e>
                      </m:d>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𝑂</m:t>
                      </m:r>
                      <m:d>
                        <m:d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𝑝</m:t>
                          </m:r>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m:t>
                          </m:r>
                        </m:e>
                      </m:d>
                      <m:r>
                        <a:rPr lang="pl-PL"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pl-PL" sz="1800" i="1">
                          <a:effectLst/>
                          <a:latin typeface="Cambria Math" panose="02040503050406030204" pitchFamily="18" charset="0"/>
                          <a:ea typeface="Calibri" panose="020F0502020204030204" pitchFamily="34" charset="0"/>
                          <a:cs typeface="Times New Roman" panose="02020603050405020304" pitchFamily="18" charset="0"/>
                        </a:rPr>
                        <m:t>𝑂</m:t>
                      </m:r>
                      <m:d>
                        <m:dPr>
                          <m:ctrlPr>
                            <a:rPr lang="en-US"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pl-PL" sz="1800" i="1">
                              <a:effectLst/>
                              <a:latin typeface="Cambria Math" panose="02040503050406030204" pitchFamily="18" charset="0"/>
                              <a:ea typeface="Calibri" panose="020F0502020204030204" pitchFamily="34" charset="0"/>
                              <a:cs typeface="Times New Roman" panose="02020603050405020304" pitchFamily="18" charset="0"/>
                            </a:rPr>
                            <m:t>𝑝</m:t>
                          </m:r>
                          <m:r>
                            <a:rPr lang="pl-PL" sz="1800" i="1">
                              <a:effectLst/>
                              <a:latin typeface="Cambria Math" panose="02040503050406030204" pitchFamily="18" charset="0"/>
                              <a:ea typeface="Calibri" panose="020F0502020204030204" pitchFamily="34" charset="0"/>
                              <a:cs typeface="Times New Roman" panose="02020603050405020304" pitchFamily="18" charset="0"/>
                            </a:rPr>
                            <m:t>∗</m:t>
                          </m:r>
                          <m:r>
                            <a:rPr lang="pl-PL" sz="1800" i="1">
                              <a:effectLst/>
                              <a:latin typeface="Cambria Math" panose="02040503050406030204" pitchFamily="18" charset="0"/>
                              <a:ea typeface="Calibri" panose="020F0502020204030204" pitchFamily="34" charset="0"/>
                              <a:cs typeface="Times New Roman" panose="02020603050405020304" pitchFamily="18" charset="0"/>
                            </a:rPr>
                            <m:t>𝑛</m:t>
                          </m:r>
                        </m:e>
                      </m:d>
                      <m:r>
                        <a:rPr lang="pl-PL" sz="1800" i="1">
                          <a:effectLst/>
                          <a:latin typeface="Cambria Math" panose="02040503050406030204" pitchFamily="18" charset="0"/>
                          <a:ea typeface="Calibri" panose="020F0502020204030204" pitchFamily="34" charset="0"/>
                          <a:cs typeface="Times New Roman" panose="02020603050405020304" pitchFamily="18" charset="0"/>
                        </a:rPr>
                        <m:t>+</m:t>
                      </m:r>
                      <m:r>
                        <a:rPr lang="pl-PL" sz="1800" i="1">
                          <a:effectLst/>
                          <a:latin typeface="Cambria Math" panose="02040503050406030204" pitchFamily="18" charset="0"/>
                          <a:ea typeface="Calibri" panose="020F0502020204030204" pitchFamily="34" charset="0"/>
                          <a:cs typeface="Times New Roman" panose="02020603050405020304" pitchFamily="18" charset="0"/>
                        </a:rPr>
                        <m:t>𝐺</m:t>
                      </m:r>
                      <m:r>
                        <a:rPr lang="pl-PL" sz="1800" i="1">
                          <a:effectLst/>
                          <a:latin typeface="Cambria Math" panose="02040503050406030204" pitchFamily="18" charset="0"/>
                          <a:ea typeface="Calibri" panose="020F0502020204030204" pitchFamily="34" charset="0"/>
                          <a:cs typeface="Times New Roman" panose="02020603050405020304" pitchFamily="18" charset="0"/>
                        </a:rPr>
                        <m:t>∗</m:t>
                      </m:r>
                      <m:r>
                        <a:rPr lang="pl-PL" sz="1800" i="1">
                          <a:effectLst/>
                          <a:latin typeface="Cambria Math" panose="02040503050406030204" pitchFamily="18" charset="0"/>
                          <a:ea typeface="Calibri" panose="020F0502020204030204" pitchFamily="34" charset="0"/>
                          <a:cs typeface="Times New Roman" panose="02020603050405020304" pitchFamily="18" charset="0"/>
                        </a:rPr>
                        <m:t>𝑂</m:t>
                      </m:r>
                      <m:d>
                        <m:dPr>
                          <m:ctrlPr>
                            <a:rPr lang="en-US"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pl-PL" sz="1800" i="1">
                              <a:effectLst/>
                              <a:latin typeface="Cambria Math" panose="02040503050406030204" pitchFamily="18" charset="0"/>
                              <a:ea typeface="Calibri" panose="020F0502020204030204" pitchFamily="34" charset="0"/>
                              <a:cs typeface="Times New Roman" panose="02020603050405020304" pitchFamily="18" charset="0"/>
                            </a:rPr>
                            <m:t>𝑝</m:t>
                          </m:r>
                          <m:r>
                            <a:rPr lang="pl-PL" sz="1800" i="1">
                              <a:effectLst/>
                              <a:latin typeface="Cambria Math" panose="02040503050406030204" pitchFamily="18" charset="0"/>
                              <a:ea typeface="Calibri" panose="020F0502020204030204" pitchFamily="34" charset="0"/>
                              <a:cs typeface="Times New Roman" panose="02020603050405020304" pitchFamily="18" charset="0"/>
                            </a:rPr>
                            <m:t>∗</m:t>
                          </m:r>
                          <m:r>
                            <a:rPr lang="pl-PL" sz="1800" i="1">
                              <a:effectLst/>
                              <a:latin typeface="Cambria Math" panose="02040503050406030204" pitchFamily="18" charset="0"/>
                              <a:ea typeface="Calibri" panose="020F0502020204030204" pitchFamily="34" charset="0"/>
                              <a:cs typeface="Times New Roman" panose="02020603050405020304" pitchFamily="18" charset="0"/>
                            </a:rPr>
                            <m:t>𝑛</m:t>
                          </m:r>
                        </m:e>
                      </m:d>
                      <m:r>
                        <a:rPr lang="pl-PL" sz="1800"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𝑶</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𝒑</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𝒏</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oMath>
                  </m:oMathPara>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Teoretyczna oczekiwana złożoność obliczeniowa jest równa pesymistycznej, czyli wynosi </a:t>
                </a:r>
                <a14:m>
                  <m:oMath xmlns:m="http://schemas.openxmlformats.org/officeDocument/2006/math">
                    <m:r>
                      <a:rPr lang="pl-PL" sz="1800" b="1" i="1">
                        <a:effectLst/>
                        <a:latin typeface="Cambria Math" panose="02040503050406030204" pitchFamily="18" charset="0"/>
                        <a:ea typeface="Calibri" panose="020F0502020204030204" pitchFamily="34" charset="0"/>
                        <a:cs typeface="Times New Roman" panose="02020603050405020304" pitchFamily="18" charset="0"/>
                      </a:rPr>
                      <m:t>𝑶</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𝒑</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𝒏</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oMath>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dirty="0"/>
              </a:p>
            </p:txBody>
          </p:sp>
        </mc:Choice>
        <mc:Fallback xmlns="">
          <p:sp>
            <p:nvSpPr>
              <p:cNvPr id="8" name="Text Placeholder 7">
                <a:extLst>
                  <a:ext uri="{FF2B5EF4-FFF2-40B4-BE49-F238E27FC236}">
                    <a16:creationId xmlns:a16="http://schemas.microsoft.com/office/drawing/2014/main" id="{5BD9A71F-FA23-F49D-D2A7-9BAF2AB5B51B}"/>
                  </a:ext>
                </a:extLst>
              </p:cNvPr>
              <p:cNvSpPr>
                <a:spLocks noGrp="1" noRot="1" noChangeAspect="1" noMove="1" noResize="1" noEditPoints="1" noAdjustHandles="1" noChangeArrowheads="1" noChangeShapeType="1" noTextEdit="1"/>
              </p:cNvSpPr>
              <p:nvPr>
                <p:ph type="body" idx="1"/>
              </p:nvPr>
            </p:nvSpPr>
            <p:spPr>
              <a:blipFill>
                <a:blip r:embed="rId2"/>
                <a:stretch>
                  <a:fillRect l="-1095"/>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CC7FDF30-72F3-B82A-C2B1-25A3779BC36E}"/>
              </a:ext>
            </a:extLst>
          </p:cNvPr>
          <p:cNvPicPr>
            <a:picLocks noChangeAspect="1"/>
          </p:cNvPicPr>
          <p:nvPr/>
        </p:nvPicPr>
        <p:blipFill>
          <a:blip r:embed="rId3"/>
          <a:stretch>
            <a:fillRect/>
          </a:stretch>
        </p:blipFill>
        <p:spPr>
          <a:xfrm>
            <a:off x="5871410" y="2220146"/>
            <a:ext cx="5688048" cy="3795643"/>
          </a:xfrm>
          <a:prstGeom prst="rect">
            <a:avLst/>
          </a:prstGeom>
        </p:spPr>
      </p:pic>
    </p:spTree>
    <p:extLst>
      <p:ext uri="{BB962C8B-B14F-4D97-AF65-F5344CB8AC3E}">
        <p14:creationId xmlns:p14="http://schemas.microsoft.com/office/powerpoint/2010/main" val="3252896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D4DF71-F0D4-320B-1013-B059C178A204}"/>
              </a:ext>
            </a:extLst>
          </p:cNvPr>
          <p:cNvSpPr>
            <a:spLocks noGrp="1"/>
          </p:cNvSpPr>
          <p:nvPr>
            <p:ph type="title"/>
          </p:nvPr>
        </p:nvSpPr>
        <p:spPr/>
        <p:txBody>
          <a:bodyPr/>
          <a:lstStyle/>
          <a:p>
            <a:r>
              <a:rPr lang="en-US" dirty="0" err="1"/>
              <a:t>Szacowanie</a:t>
            </a:r>
            <a:r>
              <a:rPr lang="en-US" dirty="0"/>
              <a:t> </a:t>
            </a:r>
            <a:r>
              <a:rPr lang="en-US" dirty="0" err="1"/>
              <a:t>złożoności</a:t>
            </a:r>
            <a:r>
              <a:rPr lang="en-US" dirty="0"/>
              <a:t> </a:t>
            </a:r>
            <a:r>
              <a:rPr lang="en-US" dirty="0" err="1"/>
              <a:t>pamięciowej</a:t>
            </a:r>
            <a:r>
              <a:rPr lang="en-US" dirty="0"/>
              <a:t> – </a:t>
            </a:r>
            <a:r>
              <a:rPr lang="en-US" dirty="0" err="1"/>
              <a:t>algorytm</a:t>
            </a:r>
            <a:r>
              <a:rPr lang="en-US" dirty="0"/>
              <a:t> </a:t>
            </a:r>
            <a:r>
              <a:rPr lang="en-US" dirty="0" err="1"/>
              <a:t>genetyczny</a:t>
            </a:r>
            <a:endParaRPr lang="en-US" dirty="0"/>
          </a:p>
        </p:txBody>
      </p:sp>
      <mc:AlternateContent xmlns:mc="http://schemas.openxmlformats.org/markup-compatibility/2006" xmlns:a14="http://schemas.microsoft.com/office/drawing/2010/main">
        <mc:Choice Requires="a14">
          <p:sp>
            <p:nvSpPr>
              <p:cNvPr id="8" name="Text Placeholder 7">
                <a:extLst>
                  <a:ext uri="{FF2B5EF4-FFF2-40B4-BE49-F238E27FC236}">
                    <a16:creationId xmlns:a16="http://schemas.microsoft.com/office/drawing/2014/main" id="{5BD9A71F-FA23-F49D-D2A7-9BAF2AB5B51B}"/>
                  </a:ext>
                </a:extLst>
              </p:cNvPr>
              <p:cNvSpPr>
                <a:spLocks noGrp="1"/>
              </p:cNvSpPr>
              <p:nvPr>
                <p:ph type="body" idx="1"/>
              </p:nvPr>
            </p:nvSpPr>
            <p:spPr>
              <a:xfrm>
                <a:off x="805089" y="1596200"/>
                <a:ext cx="4885848" cy="4545200"/>
              </a:xfrm>
            </p:spPr>
            <p:txBody>
              <a:bodyPr/>
              <a:lstStyle/>
              <a:p>
                <a:pPr marL="203195" indent="0">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Dla każdego członka populacji z klasy „</a:t>
                </a:r>
                <a:r>
                  <a:rPr lang="pl-PL" sz="1800" dirty="0" err="1">
                    <a:effectLst/>
                    <a:latin typeface="Calibri" panose="020F0502020204030204" pitchFamily="34" charset="0"/>
                    <a:ea typeface="Calibri" panose="020F0502020204030204" pitchFamily="34" charset="0"/>
                    <a:cs typeface="Times New Roman" panose="02020603050405020304" pitchFamily="18" charset="0"/>
                  </a:rPr>
                  <a:t>GeneticAlgorithm</a:t>
                </a:r>
                <a:r>
                  <a:rPr lang="pl-PL" sz="1800" dirty="0">
                    <a:effectLst/>
                    <a:latin typeface="Calibri" panose="020F0502020204030204" pitchFamily="34" charset="0"/>
                    <a:ea typeface="Calibri" panose="020F0502020204030204" pitchFamily="34" charset="0"/>
                    <a:cs typeface="Times New Roman" panose="02020603050405020304" pitchFamily="18" charset="0"/>
                  </a:rPr>
                  <a:t>” przypada jeden obiekt „</a:t>
                </a:r>
                <a:r>
                  <a:rPr lang="pl-PL" sz="1800" dirty="0" err="1">
                    <a:effectLst/>
                    <a:latin typeface="Calibri" panose="020F0502020204030204" pitchFamily="34" charset="0"/>
                    <a:ea typeface="Calibri" panose="020F0502020204030204" pitchFamily="34" charset="0"/>
                    <a:cs typeface="Times New Roman" panose="02020603050405020304" pitchFamily="18" charset="0"/>
                  </a:rPr>
                  <a:t>Sudoku</a:t>
                </a:r>
                <a:r>
                  <a:rPr lang="pl-PL" sz="1800" dirty="0">
                    <a:effectLst/>
                    <a:latin typeface="Calibri" panose="020F0502020204030204" pitchFamily="34" charset="0"/>
                    <a:ea typeface="Calibri" panose="020F0502020204030204" pitchFamily="34" charset="0"/>
                    <a:cs typeface="Times New Roman" panose="02020603050405020304" pitchFamily="18" charset="0"/>
                  </a:rPr>
                  <a:t>”. Stąd teoretyczna złożoność pamięciowa tej części implementacji to </a:t>
                </a:r>
                <a14:m>
                  <m:oMath xmlns:m="http://schemas.openxmlformats.org/officeDocument/2006/math">
                    <m:r>
                      <a:rPr lang="pl-PL" sz="1800" b="1" i="1">
                        <a:effectLst/>
                        <a:latin typeface="Cambria Math" panose="02040503050406030204" pitchFamily="18" charset="0"/>
                        <a:ea typeface="Calibri" panose="020F0502020204030204" pitchFamily="34" charset="0"/>
                        <a:cs typeface="Times New Roman" panose="02020603050405020304" pitchFamily="18" charset="0"/>
                      </a:rPr>
                      <m:t>𝑶</m:t>
                    </m:r>
                    <m:d>
                      <m:dPr>
                        <m:ctrlPr>
                          <a:rPr lang="en-US" sz="1800" b="1" i="1">
                            <a:effectLst/>
                            <a:latin typeface="Cambria Math" panose="02040503050406030204" pitchFamily="18" charset="0"/>
                            <a:ea typeface="Calibri" panose="020F0502020204030204" pitchFamily="34" charset="0"/>
                            <a:cs typeface="Times New Roman" panose="02020603050405020304" pitchFamily="18" charset="0"/>
                          </a:rPr>
                        </m:ctrlPr>
                      </m:dPr>
                      <m:e>
                        <m:r>
                          <a:rPr lang="pl-PL" sz="1800" b="1" i="1">
                            <a:effectLst/>
                            <a:latin typeface="Cambria Math" panose="02040503050406030204" pitchFamily="18" charset="0"/>
                            <a:ea typeface="Calibri" panose="020F0502020204030204" pitchFamily="34" charset="0"/>
                            <a:cs typeface="Times New Roman" panose="02020603050405020304" pitchFamily="18" charset="0"/>
                          </a:rPr>
                          <m:t>𝒑</m:t>
                        </m:r>
                      </m:e>
                    </m:d>
                    <m:r>
                      <a:rPr lang="pl-PL" sz="1800" b="1" i="1">
                        <a:effectLst/>
                        <a:latin typeface="Cambria Math" panose="02040503050406030204" pitchFamily="18" charset="0"/>
                        <a:ea typeface="Times New Roman" panose="02020603050405020304" pitchFamily="18"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𝑶</m:t>
                    </m:r>
                    <m:d>
                      <m:dPr>
                        <m:ctrlPr>
                          <a:rPr lang="en-US" sz="1800" b="1" i="1">
                            <a:effectLst/>
                            <a:latin typeface="Cambria Math" panose="02040503050406030204" pitchFamily="18" charset="0"/>
                            <a:ea typeface="Calibri" panose="020F0502020204030204" pitchFamily="34" charset="0"/>
                            <a:cs typeface="Times New Roman" panose="02020603050405020304" pitchFamily="18" charset="0"/>
                          </a:rPr>
                        </m:ctrlPr>
                      </m:dPr>
                      <m:e>
                        <m:r>
                          <a:rPr lang="pl-PL" sz="1800" b="1" i="1">
                            <a:effectLst/>
                            <a:latin typeface="Cambria Math" panose="02040503050406030204" pitchFamily="18" charset="0"/>
                            <a:ea typeface="Calibri" panose="020F0502020204030204" pitchFamily="34" charset="0"/>
                            <a:cs typeface="Times New Roman" panose="02020603050405020304" pitchFamily="18" charset="0"/>
                          </a:rPr>
                          <m:t>𝒏</m:t>
                        </m:r>
                      </m:e>
                    </m:d>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𝑶</m:t>
                    </m:r>
                    <m:d>
                      <m:dPr>
                        <m:ctrlPr>
                          <a:rPr lang="en-US" sz="1800" b="1" i="1">
                            <a:effectLst/>
                            <a:latin typeface="Cambria Math" panose="02040503050406030204" pitchFamily="18" charset="0"/>
                            <a:ea typeface="Calibri" panose="020F0502020204030204" pitchFamily="34" charset="0"/>
                            <a:cs typeface="Times New Roman" panose="02020603050405020304" pitchFamily="18" charset="0"/>
                          </a:rPr>
                        </m:ctrlPr>
                      </m:dPr>
                      <m:e>
                        <m:r>
                          <a:rPr lang="pl-PL" sz="1800" b="1" i="1">
                            <a:effectLst/>
                            <a:latin typeface="Cambria Math" panose="02040503050406030204" pitchFamily="18" charset="0"/>
                            <a:ea typeface="Calibri" panose="020F0502020204030204" pitchFamily="34" charset="0"/>
                            <a:cs typeface="Times New Roman" panose="02020603050405020304" pitchFamily="18" charset="0"/>
                          </a:rPr>
                          <m:t>𝒑</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𝒏</m:t>
                        </m:r>
                      </m:e>
                    </m:d>
                  </m:oMath>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dirty="0"/>
              </a:p>
              <a:p>
                <a:pPr marL="203195" indent="0">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Teoretyczna oczekiwana złożoność obliczeniowa jest równa pesymistycznej, czyli wynosi </a:t>
                </a:r>
                <a14:m>
                  <m:oMath xmlns:m="http://schemas.openxmlformats.org/officeDocument/2006/math">
                    <m:r>
                      <a:rPr lang="pl-PL" sz="1800" b="1" i="1">
                        <a:effectLst/>
                        <a:latin typeface="Cambria Math" panose="02040503050406030204" pitchFamily="18" charset="0"/>
                        <a:ea typeface="Calibri" panose="020F0502020204030204" pitchFamily="34" charset="0"/>
                        <a:cs typeface="Times New Roman" panose="02020603050405020304" pitchFamily="18" charset="0"/>
                      </a:rPr>
                      <m:t>𝑶</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𝒑</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𝒏</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oMath>
                </a14:m>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dirty="0"/>
              </a:p>
            </p:txBody>
          </p:sp>
        </mc:Choice>
        <mc:Fallback xmlns="">
          <p:sp>
            <p:nvSpPr>
              <p:cNvPr id="8" name="Text Placeholder 7">
                <a:extLst>
                  <a:ext uri="{FF2B5EF4-FFF2-40B4-BE49-F238E27FC236}">
                    <a16:creationId xmlns:a16="http://schemas.microsoft.com/office/drawing/2014/main" id="{5BD9A71F-FA23-F49D-D2A7-9BAF2AB5B51B}"/>
                  </a:ext>
                </a:extLst>
              </p:cNvPr>
              <p:cNvSpPr>
                <a:spLocks noGrp="1" noRot="1" noChangeAspect="1" noMove="1" noResize="1" noEditPoints="1" noAdjustHandles="1" noChangeArrowheads="1" noChangeShapeType="1" noTextEdit="1"/>
              </p:cNvSpPr>
              <p:nvPr>
                <p:ph type="body" idx="1"/>
              </p:nvPr>
            </p:nvSpPr>
            <p:spPr>
              <a:xfrm>
                <a:off x="805089" y="1596200"/>
                <a:ext cx="4885848" cy="4545200"/>
              </a:xfrm>
              <a:blipFill>
                <a:blip r:embed="rId2"/>
                <a:stretch>
                  <a:fillRect r="-1746"/>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B72355AF-9808-D46C-3724-E9C949BAE9FB}"/>
              </a:ext>
            </a:extLst>
          </p:cNvPr>
          <p:cNvPicPr>
            <a:picLocks noChangeAspect="1"/>
          </p:cNvPicPr>
          <p:nvPr/>
        </p:nvPicPr>
        <p:blipFill>
          <a:blip r:embed="rId3"/>
          <a:stretch>
            <a:fillRect/>
          </a:stretch>
        </p:blipFill>
        <p:spPr>
          <a:xfrm>
            <a:off x="5731044" y="1922692"/>
            <a:ext cx="5832769" cy="3892216"/>
          </a:xfrm>
          <a:prstGeom prst="rect">
            <a:avLst/>
          </a:prstGeom>
        </p:spPr>
      </p:pic>
    </p:spTree>
    <p:extLst>
      <p:ext uri="{BB962C8B-B14F-4D97-AF65-F5344CB8AC3E}">
        <p14:creationId xmlns:p14="http://schemas.microsoft.com/office/powerpoint/2010/main" val="3810691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D4DF71-F0D4-320B-1013-B059C178A204}"/>
              </a:ext>
            </a:extLst>
          </p:cNvPr>
          <p:cNvSpPr>
            <a:spLocks noGrp="1"/>
          </p:cNvSpPr>
          <p:nvPr>
            <p:ph type="title"/>
          </p:nvPr>
        </p:nvSpPr>
        <p:spPr/>
        <p:txBody>
          <a:bodyPr/>
          <a:lstStyle/>
          <a:p>
            <a:r>
              <a:rPr lang="en-US" dirty="0" err="1"/>
              <a:t>Szacowanie</a:t>
            </a:r>
            <a:r>
              <a:rPr lang="en-US" dirty="0"/>
              <a:t> </a:t>
            </a:r>
            <a:r>
              <a:rPr lang="en-US" dirty="0" err="1"/>
              <a:t>wrażliwości</a:t>
            </a:r>
            <a:r>
              <a:rPr lang="en-US" dirty="0"/>
              <a:t> – </a:t>
            </a:r>
            <a:r>
              <a:rPr lang="en-US" dirty="0" err="1"/>
              <a:t>algorytm</a:t>
            </a:r>
            <a:r>
              <a:rPr lang="en-US" dirty="0"/>
              <a:t> </a:t>
            </a:r>
            <a:r>
              <a:rPr lang="en-US" dirty="0" err="1"/>
              <a:t>genetyczny</a:t>
            </a:r>
            <a:endParaRPr lang="en-US" dirty="0"/>
          </a:p>
        </p:txBody>
      </p:sp>
      <p:sp>
        <p:nvSpPr>
          <p:cNvPr id="8" name="Text Placeholder 7">
            <a:extLst>
              <a:ext uri="{FF2B5EF4-FFF2-40B4-BE49-F238E27FC236}">
                <a16:creationId xmlns:a16="http://schemas.microsoft.com/office/drawing/2014/main" id="{5BD9A71F-FA23-F49D-D2A7-9BAF2AB5B51B}"/>
              </a:ext>
            </a:extLst>
          </p:cNvPr>
          <p:cNvSpPr>
            <a:spLocks noGrp="1"/>
          </p:cNvSpPr>
          <p:nvPr>
            <p:ph type="body" idx="1"/>
          </p:nvPr>
        </p:nvSpPr>
        <p:spPr/>
        <p:txBody>
          <a:bodyPr/>
          <a:lstStyle/>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Jak zostało uzasadnione wcześniej, teoretyczna złożoność obliczeniowa pesymistyczna i oczekiwana jest taka sama, co oznacza, że algorytm jest </a:t>
            </a:r>
            <a:r>
              <a:rPr lang="pl-PL" sz="1800" b="1" dirty="0">
                <a:effectLst/>
                <a:latin typeface="Calibri" panose="020F0502020204030204" pitchFamily="34" charset="0"/>
                <a:ea typeface="Calibri" panose="020F0502020204030204" pitchFamily="34" charset="0"/>
                <a:cs typeface="Times New Roman" panose="02020603050405020304" pitchFamily="18" charset="0"/>
              </a:rPr>
              <a:t>mało wrażliwy czasowo</a:t>
            </a:r>
            <a:r>
              <a:rPr lang="pl-PL" sz="1800" dirty="0">
                <a:effectLst/>
                <a:latin typeface="Calibri" panose="020F0502020204030204" pitchFamily="34" charset="0"/>
                <a:ea typeface="Calibri" panose="020F0502020204030204" pitchFamily="34" charset="0"/>
                <a:cs typeface="Times New Roman" panose="02020603050405020304" pitchFamily="18" charset="0"/>
              </a:rPr>
              <a:t>. Jednak nie jest on w pełni niewrażliwy, ponieważ wpływa na niego jakość pierwszej populacji.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W przypadku teoretycznej wrażliwości pesymistycznej, będzie ona w momencie, gdy osobniki w populacji są bardzo daleko od poprawnego rozwiązania w przestrzeni rozwiązań.</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W przypadku wrażliwości oczekiwanej będzie to przypadek, kiedy nie będzie przeważającej liczby rozwiązań zarówno w dużej, jak i małej odległości od rozwiązania poprawnego.</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dirty="0"/>
          </a:p>
        </p:txBody>
      </p:sp>
      <p:sp>
        <p:nvSpPr>
          <p:cNvPr id="9" name="Text Placeholder 8">
            <a:extLst>
              <a:ext uri="{FF2B5EF4-FFF2-40B4-BE49-F238E27FC236}">
                <a16:creationId xmlns:a16="http://schemas.microsoft.com/office/drawing/2014/main" id="{15EE6059-ED34-D277-039A-C68044DFB3FB}"/>
              </a:ext>
            </a:extLst>
          </p:cNvPr>
          <p:cNvSpPr>
            <a:spLocks noGrp="1"/>
          </p:cNvSpPr>
          <p:nvPr>
            <p:ph type="body" idx="2"/>
          </p:nvPr>
        </p:nvSpPr>
        <p:spPr/>
        <p:txBody>
          <a:bodyPr/>
          <a:lstStyle/>
          <a:p>
            <a:endParaRPr lang="en-US" dirty="0"/>
          </a:p>
        </p:txBody>
      </p:sp>
      <p:pic>
        <p:nvPicPr>
          <p:cNvPr id="4" name="Picture 3">
            <a:extLst>
              <a:ext uri="{FF2B5EF4-FFF2-40B4-BE49-F238E27FC236}">
                <a16:creationId xmlns:a16="http://schemas.microsoft.com/office/drawing/2014/main" id="{A17787A6-3C5D-C46A-B188-1395AA82ED75}"/>
              </a:ext>
            </a:extLst>
          </p:cNvPr>
          <p:cNvPicPr>
            <a:picLocks noChangeAspect="1"/>
          </p:cNvPicPr>
          <p:nvPr/>
        </p:nvPicPr>
        <p:blipFill>
          <a:blip r:embed="rId2"/>
          <a:stretch>
            <a:fillRect/>
          </a:stretch>
        </p:blipFill>
        <p:spPr>
          <a:xfrm>
            <a:off x="6349013" y="1480200"/>
            <a:ext cx="5005137" cy="5005137"/>
          </a:xfrm>
          <a:prstGeom prst="rect">
            <a:avLst/>
          </a:prstGeom>
        </p:spPr>
      </p:pic>
    </p:spTree>
    <p:extLst>
      <p:ext uri="{BB962C8B-B14F-4D97-AF65-F5344CB8AC3E}">
        <p14:creationId xmlns:p14="http://schemas.microsoft.com/office/powerpoint/2010/main" val="2734643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D4DF71-F0D4-320B-1013-B059C178A204}"/>
              </a:ext>
            </a:extLst>
          </p:cNvPr>
          <p:cNvSpPr>
            <a:spLocks noGrp="1"/>
          </p:cNvSpPr>
          <p:nvPr>
            <p:ph type="title"/>
          </p:nvPr>
        </p:nvSpPr>
        <p:spPr/>
        <p:txBody>
          <a:bodyPr/>
          <a:lstStyle/>
          <a:p>
            <a:r>
              <a:rPr lang="en-US" dirty="0" err="1"/>
              <a:t>Szacowanie</a:t>
            </a:r>
            <a:r>
              <a:rPr lang="en-US" dirty="0"/>
              <a:t> </a:t>
            </a:r>
            <a:r>
              <a:rPr lang="en-US" dirty="0" err="1"/>
              <a:t>złożoności</a:t>
            </a:r>
            <a:r>
              <a:rPr lang="en-US" dirty="0"/>
              <a:t> </a:t>
            </a:r>
            <a:r>
              <a:rPr lang="en-US" dirty="0" err="1"/>
              <a:t>obliczeniowej</a:t>
            </a:r>
            <a:r>
              <a:rPr lang="en-US" dirty="0"/>
              <a:t> – </a:t>
            </a:r>
            <a:r>
              <a:rPr lang="en-US" dirty="0" err="1"/>
              <a:t>algorytm</a:t>
            </a:r>
            <a:r>
              <a:rPr lang="en-US" dirty="0"/>
              <a:t> </a:t>
            </a:r>
            <a:r>
              <a:rPr lang="en-US" dirty="0" err="1"/>
              <a:t>dokładny</a:t>
            </a:r>
            <a:endParaRPr lang="en-US" dirty="0"/>
          </a:p>
        </p:txBody>
      </p:sp>
      <mc:AlternateContent xmlns:mc="http://schemas.openxmlformats.org/markup-compatibility/2006" xmlns:a14="http://schemas.microsoft.com/office/drawing/2010/main">
        <mc:Choice Requires="a14">
          <p:sp>
            <p:nvSpPr>
              <p:cNvPr id="8" name="Text Placeholder 7">
                <a:extLst>
                  <a:ext uri="{FF2B5EF4-FFF2-40B4-BE49-F238E27FC236}">
                    <a16:creationId xmlns:a16="http://schemas.microsoft.com/office/drawing/2014/main" id="{5BD9A71F-FA23-F49D-D2A7-9BAF2AB5B51B}"/>
                  </a:ext>
                </a:extLst>
              </p:cNvPr>
              <p:cNvSpPr>
                <a:spLocks noGrp="1"/>
              </p:cNvSpPr>
              <p:nvPr>
                <p:ph type="body" idx="1"/>
              </p:nvPr>
            </p:nvSpPr>
            <p:spPr>
              <a:xfrm>
                <a:off x="805089" y="1596200"/>
                <a:ext cx="7689206" cy="4545200"/>
              </a:xfrm>
            </p:spPr>
            <p:txBody>
              <a:bodyPr/>
              <a:lstStyle/>
              <a:p>
                <a:pPr marL="203195" indent="0">
                  <a:buNone/>
                </a:pPr>
                <a:r>
                  <a:rPr lang="pl-PL" sz="2000" dirty="0">
                    <a:effectLst/>
                    <a:latin typeface="Calibri" panose="020F0502020204030204" pitchFamily="34" charset="0"/>
                    <a:ea typeface="Calibri" panose="020F0502020204030204" pitchFamily="34" charset="0"/>
                    <a:cs typeface="Times New Roman" panose="02020603050405020304" pitchFamily="18" charset="0"/>
                  </a:rPr>
                  <a:t>Algorytm dokładny wypełnia brakujące komórki jedynkami, a następnie kolejno zwiększa wartość komórek do momentu znalezienia poprawnego rozwiązania. Oznacza to, że sprawdza wszystkie możliwe kombinacje wartości od 1 do 9 dla każdej pustej komórki. Razem daje to liczbę 9</a:t>
                </a:r>
                <a:r>
                  <a:rPr lang="pl-PL" sz="2000" baseline="30000" dirty="0">
                    <a:effectLst/>
                    <a:latin typeface="Calibri" panose="020F0502020204030204" pitchFamily="34" charset="0"/>
                    <a:ea typeface="Calibri" panose="020F0502020204030204" pitchFamily="34" charset="0"/>
                    <a:cs typeface="Times New Roman" panose="02020603050405020304" pitchFamily="18" charset="0"/>
                  </a:rPr>
                  <a:t>n</a:t>
                </a:r>
                <a:r>
                  <a:rPr lang="pl-PL" sz="2000" dirty="0">
                    <a:effectLst/>
                    <a:latin typeface="Calibri" panose="020F0502020204030204" pitchFamily="34" charset="0"/>
                    <a:ea typeface="Calibri" panose="020F0502020204030204" pitchFamily="34" charset="0"/>
                    <a:cs typeface="Times New Roman" panose="02020603050405020304" pitchFamily="18" charset="0"/>
                  </a:rPr>
                  <a:t>. Dodatkowe operacje wewnątrz implementacji mają złożoność </a:t>
                </a:r>
                <a14:m>
                  <m:oMath xmlns:m="http://schemas.openxmlformats.org/officeDocument/2006/math">
                    <m:r>
                      <a:rPr lang="pl-PL" sz="2000" b="1" i="1">
                        <a:effectLst/>
                        <a:latin typeface="Cambria Math" panose="02040503050406030204" pitchFamily="18" charset="0"/>
                        <a:ea typeface="Calibri" panose="020F0502020204030204" pitchFamily="34" charset="0"/>
                        <a:cs typeface="Times New Roman" panose="02020603050405020304" pitchFamily="18" charset="0"/>
                      </a:rPr>
                      <m:t>𝑶</m:t>
                    </m:r>
                    <m:d>
                      <m:dPr>
                        <m:ctrlPr>
                          <a:rPr lang="en-US" sz="2000" b="1" i="1">
                            <a:effectLst/>
                            <a:latin typeface="Cambria Math" panose="02040503050406030204" pitchFamily="18" charset="0"/>
                            <a:ea typeface="Calibri" panose="020F0502020204030204" pitchFamily="34" charset="0"/>
                            <a:cs typeface="Times New Roman" panose="02020603050405020304" pitchFamily="18" charset="0"/>
                          </a:rPr>
                        </m:ctrlPr>
                      </m:dPr>
                      <m:e>
                        <m:r>
                          <a:rPr lang="pl-PL" sz="2000" b="1" i="1">
                            <a:effectLst/>
                            <a:latin typeface="Cambria Math" panose="02040503050406030204" pitchFamily="18" charset="0"/>
                            <a:ea typeface="Calibri" panose="020F0502020204030204" pitchFamily="34" charset="0"/>
                            <a:cs typeface="Times New Roman" panose="02020603050405020304" pitchFamily="18" charset="0"/>
                          </a:rPr>
                          <m:t>𝟏</m:t>
                        </m:r>
                      </m:e>
                    </m:d>
                  </m:oMath>
                </a14:m>
                <a:r>
                  <a:rPr lang="pl-PL" sz="2000" dirty="0">
                    <a:effectLst/>
                    <a:latin typeface="Calibri" panose="020F0502020204030204" pitchFamily="34" charset="0"/>
                    <a:ea typeface="Times New Roman" panose="02020603050405020304" pitchFamily="18" charset="0"/>
                    <a:cs typeface="Times New Roman" panose="02020603050405020304" pitchFamily="18" charset="0"/>
                  </a:rPr>
                  <a:t>. W rezultacie teoretyczna złożoność obliczeniowa to </a:t>
                </a:r>
                <a14:m>
                  <m:oMath xmlns:m="http://schemas.openxmlformats.org/officeDocument/2006/math">
                    <m:r>
                      <a:rPr lang="pl-PL" sz="2000" b="1" i="1">
                        <a:effectLst/>
                        <a:latin typeface="Cambria Math" panose="02040503050406030204" pitchFamily="18" charset="0"/>
                        <a:ea typeface="Calibri" panose="020F0502020204030204" pitchFamily="34" charset="0"/>
                        <a:cs typeface="Times New Roman" panose="02020603050405020304" pitchFamily="18" charset="0"/>
                      </a:rPr>
                      <m:t>𝑶</m:t>
                    </m:r>
                    <m:d>
                      <m:dPr>
                        <m:ctrlPr>
                          <a:rPr lang="en-US" sz="2000" b="1" i="1">
                            <a:effectLst/>
                            <a:latin typeface="Cambria Math" panose="02040503050406030204" pitchFamily="18" charset="0"/>
                            <a:ea typeface="Calibri" panose="020F0502020204030204" pitchFamily="34" charset="0"/>
                            <a:cs typeface="Times New Roman" panose="02020603050405020304" pitchFamily="18" charset="0"/>
                          </a:rPr>
                        </m:ctrlPr>
                      </m:dPr>
                      <m:e>
                        <m:sSup>
                          <m:sSupPr>
                            <m:ctrlPr>
                              <a:rPr lang="en-US" sz="2000" b="1" i="1">
                                <a:effectLst/>
                                <a:latin typeface="Cambria Math" panose="02040503050406030204" pitchFamily="18" charset="0"/>
                                <a:ea typeface="Calibri" panose="020F0502020204030204" pitchFamily="34" charset="0"/>
                                <a:cs typeface="Times New Roman" panose="02020603050405020304" pitchFamily="18" charset="0"/>
                              </a:rPr>
                            </m:ctrlPr>
                          </m:sSupPr>
                          <m:e>
                            <m:r>
                              <a:rPr lang="pl-PL" sz="2000" b="1" i="1">
                                <a:effectLst/>
                                <a:latin typeface="Cambria Math" panose="02040503050406030204" pitchFamily="18" charset="0"/>
                                <a:ea typeface="Calibri" panose="020F0502020204030204" pitchFamily="34" charset="0"/>
                                <a:cs typeface="Times New Roman" panose="02020603050405020304" pitchFamily="18" charset="0"/>
                              </a:rPr>
                              <m:t>𝟗</m:t>
                            </m:r>
                          </m:e>
                          <m:sup>
                            <m:r>
                              <a:rPr lang="pl-PL" sz="2000" b="1" i="1">
                                <a:effectLst/>
                                <a:latin typeface="Cambria Math" panose="02040503050406030204" pitchFamily="18" charset="0"/>
                                <a:ea typeface="Calibri" panose="020F0502020204030204" pitchFamily="34" charset="0"/>
                                <a:cs typeface="Times New Roman" panose="02020603050405020304" pitchFamily="18" charset="0"/>
                              </a:rPr>
                              <m:t>𝒏</m:t>
                            </m:r>
                          </m:sup>
                        </m:sSup>
                      </m:e>
                    </m:d>
                  </m:oMath>
                </a14:m>
                <a:r>
                  <a:rPr lang="pl-PL" sz="2000" b="1" dirty="0">
                    <a:effectLst/>
                    <a:latin typeface="Calibri" panose="020F0502020204030204" pitchFamily="34" charset="0"/>
                    <a:ea typeface="Times New Roman" panose="02020603050405020304" pitchFamily="18"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sz="2000" dirty="0"/>
              </a:p>
              <a:p>
                <a:pPr marL="203195" indent="0">
                  <a:buNone/>
                </a:pPr>
                <a:r>
                  <a:rPr lang="pl-PL" sz="2000" dirty="0"/>
                  <a:t>Teoretyczna oczekiwana złożoność obliczeniowa jest równa pesymistycznej, czyli wynosi </a:t>
                </a:r>
                <a14:m>
                  <m:oMath xmlns:m="http://schemas.openxmlformats.org/officeDocument/2006/math">
                    <m:r>
                      <a:rPr lang="pl-PL" sz="2000" b="1" i="1">
                        <a:latin typeface="Cambria Math" panose="02040503050406030204" pitchFamily="18" charset="0"/>
                      </a:rPr>
                      <m:t>𝑶</m:t>
                    </m:r>
                    <m:r>
                      <a:rPr lang="pl-PL" sz="2000" b="1" i="1">
                        <a:latin typeface="Cambria Math" panose="02040503050406030204" pitchFamily="18" charset="0"/>
                      </a:rPr>
                      <m:t>(</m:t>
                    </m:r>
                    <m:sSup>
                      <m:sSupPr>
                        <m:ctrlPr>
                          <a:rPr lang="en-US" sz="2000" b="1" i="1">
                            <a:latin typeface="Cambria Math" panose="02040503050406030204" pitchFamily="18" charset="0"/>
                          </a:rPr>
                        </m:ctrlPr>
                      </m:sSupPr>
                      <m:e>
                        <m:r>
                          <a:rPr lang="pl-PL" sz="2000" b="1" i="1">
                            <a:latin typeface="Cambria Math" panose="02040503050406030204" pitchFamily="18" charset="0"/>
                          </a:rPr>
                          <m:t>𝟗</m:t>
                        </m:r>
                      </m:e>
                      <m:sup>
                        <m:r>
                          <a:rPr lang="pl-PL" sz="2000" b="1" i="1">
                            <a:latin typeface="Cambria Math" panose="02040503050406030204" pitchFamily="18" charset="0"/>
                          </a:rPr>
                          <m:t>𝒏</m:t>
                        </m:r>
                      </m:sup>
                    </m:sSup>
                    <m:r>
                      <a:rPr lang="pl-PL" sz="2000" b="1" i="1" smtClean="0">
                        <a:latin typeface="Cambria Math" panose="02040503050406030204" pitchFamily="18" charset="0"/>
                      </a:rPr>
                      <m:t>)</m:t>
                    </m:r>
                  </m:oMath>
                </a14:m>
                <a:endParaRPr lang="en-US" sz="2000" dirty="0"/>
              </a:p>
            </p:txBody>
          </p:sp>
        </mc:Choice>
        <mc:Fallback xmlns="">
          <p:sp>
            <p:nvSpPr>
              <p:cNvPr id="8" name="Text Placeholder 7">
                <a:extLst>
                  <a:ext uri="{FF2B5EF4-FFF2-40B4-BE49-F238E27FC236}">
                    <a16:creationId xmlns:a16="http://schemas.microsoft.com/office/drawing/2014/main" id="{5BD9A71F-FA23-F49D-D2A7-9BAF2AB5B51B}"/>
                  </a:ext>
                </a:extLst>
              </p:cNvPr>
              <p:cNvSpPr>
                <a:spLocks noGrp="1" noRot="1" noChangeAspect="1" noMove="1" noResize="1" noEditPoints="1" noAdjustHandles="1" noChangeArrowheads="1" noChangeShapeType="1" noTextEdit="1"/>
              </p:cNvSpPr>
              <p:nvPr>
                <p:ph type="body" idx="1"/>
              </p:nvPr>
            </p:nvSpPr>
            <p:spPr>
              <a:xfrm>
                <a:off x="805089" y="1596200"/>
                <a:ext cx="7689206" cy="4545200"/>
              </a:xfrm>
              <a:blipFill>
                <a:blip r:embed="rId2"/>
                <a:stretch>
                  <a:fillRect r="-952"/>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C6F0EA60-072A-49E3-EAE0-7FB3CEBE833C}"/>
              </a:ext>
            </a:extLst>
          </p:cNvPr>
          <p:cNvPicPr>
            <a:picLocks noChangeAspect="1"/>
          </p:cNvPicPr>
          <p:nvPr/>
        </p:nvPicPr>
        <p:blipFill>
          <a:blip r:embed="rId3"/>
          <a:stretch>
            <a:fillRect/>
          </a:stretch>
        </p:blipFill>
        <p:spPr>
          <a:xfrm>
            <a:off x="9417857" y="1480200"/>
            <a:ext cx="1100733" cy="4656947"/>
          </a:xfrm>
          <a:prstGeom prst="rect">
            <a:avLst/>
          </a:prstGeom>
        </p:spPr>
      </p:pic>
    </p:spTree>
    <p:extLst>
      <p:ext uri="{BB962C8B-B14F-4D97-AF65-F5344CB8AC3E}">
        <p14:creationId xmlns:p14="http://schemas.microsoft.com/office/powerpoint/2010/main" val="1095713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D4DF71-F0D4-320B-1013-B059C178A204}"/>
              </a:ext>
            </a:extLst>
          </p:cNvPr>
          <p:cNvSpPr>
            <a:spLocks noGrp="1"/>
          </p:cNvSpPr>
          <p:nvPr>
            <p:ph type="title"/>
          </p:nvPr>
        </p:nvSpPr>
        <p:spPr/>
        <p:txBody>
          <a:bodyPr/>
          <a:lstStyle/>
          <a:p>
            <a:r>
              <a:rPr lang="en-US" dirty="0" err="1"/>
              <a:t>Szacowanie</a:t>
            </a:r>
            <a:r>
              <a:rPr lang="en-US" dirty="0"/>
              <a:t> </a:t>
            </a:r>
            <a:r>
              <a:rPr lang="en-US" dirty="0" err="1"/>
              <a:t>złożoności</a:t>
            </a:r>
            <a:r>
              <a:rPr lang="en-US" dirty="0"/>
              <a:t> </a:t>
            </a:r>
            <a:r>
              <a:rPr lang="en-US" dirty="0" err="1"/>
              <a:t>pamięciowej</a:t>
            </a:r>
            <a:r>
              <a:rPr lang="en-US" dirty="0"/>
              <a:t> – </a:t>
            </a:r>
            <a:r>
              <a:rPr lang="en-US" dirty="0" err="1"/>
              <a:t>algorytm</a:t>
            </a:r>
            <a:r>
              <a:rPr lang="en-US" dirty="0"/>
              <a:t> </a:t>
            </a:r>
            <a:r>
              <a:rPr lang="en-US" dirty="0" err="1"/>
              <a:t>dokładny</a:t>
            </a:r>
            <a:endParaRPr lang="en-US" dirty="0"/>
          </a:p>
        </p:txBody>
      </p:sp>
      <mc:AlternateContent xmlns:mc="http://schemas.openxmlformats.org/markup-compatibility/2006" xmlns:a14="http://schemas.microsoft.com/office/drawing/2010/main">
        <mc:Choice Requires="a14">
          <p:sp>
            <p:nvSpPr>
              <p:cNvPr id="8" name="Text Placeholder 7">
                <a:extLst>
                  <a:ext uri="{FF2B5EF4-FFF2-40B4-BE49-F238E27FC236}">
                    <a16:creationId xmlns:a16="http://schemas.microsoft.com/office/drawing/2014/main" id="{5BD9A71F-FA23-F49D-D2A7-9BAF2AB5B51B}"/>
                  </a:ext>
                </a:extLst>
              </p:cNvPr>
              <p:cNvSpPr>
                <a:spLocks noGrp="1"/>
              </p:cNvSpPr>
              <p:nvPr>
                <p:ph type="body" idx="1"/>
              </p:nvPr>
            </p:nvSpPr>
            <p:spPr>
              <a:xfrm>
                <a:off x="961500" y="1603733"/>
                <a:ext cx="5703996" cy="4545200"/>
              </a:xfrm>
            </p:spPr>
            <p:txBody>
              <a:bodyPr/>
              <a:lstStyle/>
              <a:p>
                <a:pPr marL="203195" indent="0">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Na podstawie szacowań z algorytmu genetycznego wiadomo, że klasa „</a:t>
                </a:r>
                <a:r>
                  <a:rPr lang="pl-PL" sz="1800" dirty="0" err="1">
                    <a:effectLst/>
                    <a:latin typeface="Calibri" panose="020F0502020204030204" pitchFamily="34" charset="0"/>
                    <a:ea typeface="Calibri" panose="020F0502020204030204" pitchFamily="34" charset="0"/>
                    <a:cs typeface="Times New Roman" panose="02020603050405020304" pitchFamily="18" charset="0"/>
                  </a:rPr>
                  <a:t>Sudoku</a:t>
                </a:r>
                <a:r>
                  <a:rPr lang="pl-PL" sz="1800" dirty="0">
                    <a:effectLst/>
                    <a:latin typeface="Calibri" panose="020F0502020204030204" pitchFamily="34" charset="0"/>
                    <a:ea typeface="Calibri" panose="020F0502020204030204" pitchFamily="34" charset="0"/>
                    <a:cs typeface="Times New Roman" panose="02020603050405020304" pitchFamily="18" charset="0"/>
                  </a:rPr>
                  <a:t>” ma złożoność pamięciową </a:t>
                </a:r>
                <a14:m>
                  <m:oMath xmlns:m="http://schemas.openxmlformats.org/officeDocument/2006/math">
                    <m:r>
                      <a:rPr lang="pl-PL" sz="1800" b="1" i="1">
                        <a:effectLst/>
                        <a:latin typeface="Cambria Math" panose="02040503050406030204" pitchFamily="18" charset="0"/>
                        <a:ea typeface="Calibri" panose="020F0502020204030204" pitchFamily="34" charset="0"/>
                        <a:cs typeface="Times New Roman" panose="02020603050405020304" pitchFamily="18" charset="0"/>
                      </a:rPr>
                      <m:t>𝑶</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𝒏</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oMath>
                </a14:m>
                <a:r>
                  <a:rPr lang="pl-PL"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pl-PL" sz="1800" dirty="0">
                    <a:effectLst/>
                    <a:latin typeface="Calibri" panose="020F0502020204030204" pitchFamily="34" charset="0"/>
                    <a:ea typeface="Times New Roman" panose="02020603050405020304" pitchFamily="18" charset="0"/>
                    <a:cs typeface="Times New Roman" panose="02020603050405020304" pitchFamily="18" charset="0"/>
                  </a:rPr>
                  <a:t>Klasa „</a:t>
                </a:r>
                <a:r>
                  <a:rPr lang="pl-PL" sz="1800" dirty="0" err="1">
                    <a:effectLst/>
                    <a:latin typeface="Calibri" panose="020F0502020204030204" pitchFamily="34" charset="0"/>
                    <a:ea typeface="Times New Roman" panose="02020603050405020304" pitchFamily="18" charset="0"/>
                    <a:cs typeface="Times New Roman" panose="02020603050405020304" pitchFamily="18" charset="0"/>
                  </a:rPr>
                  <a:t>ExactAlgorithm</a:t>
                </a:r>
                <a:r>
                  <a:rPr lang="pl-PL" sz="1800" dirty="0">
                    <a:effectLst/>
                    <a:latin typeface="Calibri" panose="020F0502020204030204" pitchFamily="34" charset="0"/>
                    <a:ea typeface="Times New Roman" panose="02020603050405020304" pitchFamily="18" charset="0"/>
                    <a:cs typeface="Times New Roman" panose="02020603050405020304" pitchFamily="18" charset="0"/>
                  </a:rPr>
                  <a:t>” zawiera problem </a:t>
                </a:r>
                <a:r>
                  <a:rPr lang="pl-PL" sz="1800" dirty="0" err="1">
                    <a:effectLst/>
                    <a:latin typeface="Calibri" panose="020F0502020204030204" pitchFamily="34" charset="0"/>
                    <a:ea typeface="Times New Roman" panose="02020603050405020304" pitchFamily="18" charset="0"/>
                    <a:cs typeface="Times New Roman" panose="02020603050405020304" pitchFamily="18" charset="0"/>
                  </a:rPr>
                  <a:t>sudoku</a:t>
                </a:r>
                <a:r>
                  <a:rPr lang="pl-PL" sz="1800" dirty="0">
                    <a:effectLst/>
                    <a:latin typeface="Calibri" panose="020F0502020204030204" pitchFamily="34" charset="0"/>
                    <a:ea typeface="Times New Roman" panose="02020603050405020304" pitchFamily="18" charset="0"/>
                    <a:cs typeface="Times New Roman" panose="02020603050405020304" pitchFamily="18" charset="0"/>
                  </a:rPr>
                  <a:t> oraz zmienną „</a:t>
                </a:r>
                <a:r>
                  <a:rPr lang="pl-PL" sz="1800" dirty="0" err="1">
                    <a:effectLst/>
                    <a:latin typeface="Calibri" panose="020F0502020204030204" pitchFamily="34" charset="0"/>
                    <a:ea typeface="Times New Roman" panose="02020603050405020304" pitchFamily="18" charset="0"/>
                    <a:cs typeface="Times New Roman" panose="02020603050405020304" pitchFamily="18" charset="0"/>
                  </a:rPr>
                  <a:t>non_perm_cell_index</a:t>
                </a:r>
                <a:r>
                  <a:rPr lang="pl-PL" sz="1800" dirty="0">
                    <a:effectLst/>
                    <a:latin typeface="Calibri" panose="020F0502020204030204" pitchFamily="34" charset="0"/>
                    <a:ea typeface="Times New Roman" panose="02020603050405020304" pitchFamily="18" charset="0"/>
                    <a:cs typeface="Times New Roman" panose="02020603050405020304" pitchFamily="18" charset="0"/>
                  </a:rPr>
                  <a:t>”, która nie ma wpływy na teoretyczną złożoność pamięciową. Stąd teoretyczna złożoność pamięciowa algorytmu dokładnego wynosi </a:t>
                </a:r>
                <a14:m>
                  <m:oMath xmlns:m="http://schemas.openxmlformats.org/officeDocument/2006/math">
                    <m:r>
                      <a:rPr lang="pl-PL" sz="1800" b="1" i="1">
                        <a:effectLst/>
                        <a:latin typeface="Cambria Math" panose="02040503050406030204" pitchFamily="18" charset="0"/>
                        <a:ea typeface="Calibri" panose="020F0502020204030204" pitchFamily="34" charset="0"/>
                        <a:cs typeface="Times New Roman" panose="02020603050405020304" pitchFamily="18" charset="0"/>
                      </a:rPr>
                      <m:t>𝑶</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𝒏</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oMath>
                </a14:m>
                <a:r>
                  <a:rPr lang="pl-PL" sz="1800" b="1" dirty="0">
                    <a:effectLst/>
                    <a:latin typeface="Calibri" panose="020F0502020204030204" pitchFamily="34"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44958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Teoretyczna oczekiwana złożoność pamięciowa jest równa pesymistycznej, czyli wynosi </a:t>
                </a:r>
                <a14:m>
                  <m:oMath xmlns:m="http://schemas.openxmlformats.org/officeDocument/2006/math">
                    <m:r>
                      <a:rPr lang="pl-PL" sz="1800" b="1" i="1">
                        <a:effectLst/>
                        <a:latin typeface="Cambria Math" panose="02040503050406030204" pitchFamily="18" charset="0"/>
                        <a:ea typeface="Calibri" panose="020F0502020204030204" pitchFamily="34" charset="0"/>
                        <a:cs typeface="Times New Roman" panose="02020603050405020304" pitchFamily="18" charset="0"/>
                      </a:rPr>
                      <m:t>𝑶</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𝒏</m:t>
                    </m:r>
                    <m:r>
                      <a:rPr lang="pl-PL" sz="1800" b="1" i="1">
                        <a:effectLst/>
                        <a:latin typeface="Cambria Math" panose="02040503050406030204" pitchFamily="18" charset="0"/>
                        <a:ea typeface="Calibri" panose="020F0502020204030204" pitchFamily="34" charset="0"/>
                        <a:cs typeface="Times New Roman" panose="02020603050405020304" pitchFamily="18" charset="0"/>
                      </a:rPr>
                      <m:t>)</m:t>
                    </m:r>
                  </m:oMath>
                </a14:m>
                <a:r>
                  <a:rPr lang="pl-PL" sz="1800" b="1"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pl-PL" sz="1800" dirty="0">
                    <a:effectLst/>
                    <a:latin typeface="Calibri" panose="020F0502020204030204" pitchFamily="34" charset="0"/>
                    <a:ea typeface="Times New Roman" panose="02020603050405020304" pitchFamily="18" charset="0"/>
                    <a:cs typeface="Times New Roman" panose="02020603050405020304" pitchFamily="18" charset="0"/>
                  </a:rPr>
                  <a:t>Algorytm dokładny nie jest wymagający pamięciowo, jego główne dane to informacja o problemie, co powoduje, że jest jego teoretyczna złożoność pamięciowa jest stała.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mc:Choice>
        <mc:Fallback xmlns="">
          <p:sp>
            <p:nvSpPr>
              <p:cNvPr id="8" name="Text Placeholder 7">
                <a:extLst>
                  <a:ext uri="{FF2B5EF4-FFF2-40B4-BE49-F238E27FC236}">
                    <a16:creationId xmlns:a16="http://schemas.microsoft.com/office/drawing/2014/main" id="{5BD9A71F-FA23-F49D-D2A7-9BAF2AB5B51B}"/>
                  </a:ext>
                </a:extLst>
              </p:cNvPr>
              <p:cNvSpPr>
                <a:spLocks noGrp="1" noRot="1" noChangeAspect="1" noMove="1" noResize="1" noEditPoints="1" noAdjustHandles="1" noChangeArrowheads="1" noChangeShapeType="1" noTextEdit="1"/>
              </p:cNvSpPr>
              <p:nvPr>
                <p:ph type="body" idx="1"/>
              </p:nvPr>
            </p:nvSpPr>
            <p:spPr>
              <a:xfrm>
                <a:off x="961500" y="1603733"/>
                <a:ext cx="5703996" cy="4545200"/>
              </a:xfrm>
              <a:blipFill>
                <a:blip r:embed="rId2"/>
                <a:stretch>
                  <a:fillRect l="-963" r="-321"/>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2A4FD86C-58A3-F056-9F37-B884A57CF52B}"/>
              </a:ext>
            </a:extLst>
          </p:cNvPr>
          <p:cNvPicPr>
            <a:picLocks noChangeAspect="1"/>
          </p:cNvPicPr>
          <p:nvPr/>
        </p:nvPicPr>
        <p:blipFill>
          <a:blip r:embed="rId3"/>
          <a:stretch>
            <a:fillRect/>
          </a:stretch>
        </p:blipFill>
        <p:spPr>
          <a:xfrm>
            <a:off x="7285827" y="2088649"/>
            <a:ext cx="3944673" cy="3939194"/>
          </a:xfrm>
          <a:prstGeom prst="rect">
            <a:avLst/>
          </a:prstGeom>
        </p:spPr>
      </p:pic>
    </p:spTree>
    <p:extLst>
      <p:ext uri="{BB962C8B-B14F-4D97-AF65-F5344CB8AC3E}">
        <p14:creationId xmlns:p14="http://schemas.microsoft.com/office/powerpoint/2010/main" val="2322141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D4DF71-F0D4-320B-1013-B059C178A204}"/>
              </a:ext>
            </a:extLst>
          </p:cNvPr>
          <p:cNvSpPr>
            <a:spLocks noGrp="1"/>
          </p:cNvSpPr>
          <p:nvPr>
            <p:ph type="title"/>
          </p:nvPr>
        </p:nvSpPr>
        <p:spPr/>
        <p:txBody>
          <a:bodyPr/>
          <a:lstStyle/>
          <a:p>
            <a:r>
              <a:rPr lang="en-US" dirty="0" err="1"/>
              <a:t>Szacowanie</a:t>
            </a:r>
            <a:r>
              <a:rPr lang="en-US" dirty="0"/>
              <a:t> </a:t>
            </a:r>
            <a:r>
              <a:rPr lang="en-US" dirty="0" err="1"/>
              <a:t>wrażliwości</a:t>
            </a:r>
            <a:r>
              <a:rPr lang="en-US" dirty="0"/>
              <a:t> – </a:t>
            </a:r>
            <a:r>
              <a:rPr lang="en-US" dirty="0" err="1"/>
              <a:t>algorytm</a:t>
            </a:r>
            <a:r>
              <a:rPr lang="en-US" dirty="0"/>
              <a:t> </a:t>
            </a:r>
            <a:r>
              <a:rPr lang="en-US" dirty="0" err="1"/>
              <a:t>genetyczny</a:t>
            </a:r>
            <a:endParaRPr lang="en-US" dirty="0"/>
          </a:p>
        </p:txBody>
      </p:sp>
      <p:sp>
        <p:nvSpPr>
          <p:cNvPr id="8" name="Text Placeholder 7">
            <a:extLst>
              <a:ext uri="{FF2B5EF4-FFF2-40B4-BE49-F238E27FC236}">
                <a16:creationId xmlns:a16="http://schemas.microsoft.com/office/drawing/2014/main" id="{5BD9A71F-FA23-F49D-D2A7-9BAF2AB5B51B}"/>
              </a:ext>
            </a:extLst>
          </p:cNvPr>
          <p:cNvSpPr>
            <a:spLocks noGrp="1"/>
          </p:cNvSpPr>
          <p:nvPr>
            <p:ph type="body" idx="1"/>
          </p:nvPr>
        </p:nvSpPr>
        <p:spPr>
          <a:xfrm>
            <a:off x="696806" y="1480200"/>
            <a:ext cx="8104816" cy="4545200"/>
          </a:xfrm>
        </p:spPr>
        <p:txBody>
          <a:bodyPr/>
          <a:lstStyle/>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Jak w przypadku algorytmu genetycznego, teoretyczna złożoność obliczeniowa pesymistyczna i oczekiwana jest taka sama, co oznacza, że algorytm jest </a:t>
            </a:r>
            <a:r>
              <a:rPr lang="pl-PL" sz="1800" b="1" dirty="0">
                <a:effectLst/>
                <a:latin typeface="Calibri" panose="020F0502020204030204" pitchFamily="34" charset="0"/>
                <a:ea typeface="Calibri" panose="020F0502020204030204" pitchFamily="34" charset="0"/>
                <a:cs typeface="Times New Roman" panose="02020603050405020304" pitchFamily="18" charset="0"/>
              </a:rPr>
              <a:t>mało wrażliwy czasowo</a:t>
            </a:r>
            <a:r>
              <a:rPr lang="pl-PL" sz="1800" dirty="0">
                <a:effectLst/>
                <a:latin typeface="Calibri" panose="020F0502020204030204" pitchFamily="34" charset="0"/>
                <a:ea typeface="Calibri" panose="020F0502020204030204" pitchFamily="34" charset="0"/>
                <a:cs typeface="Times New Roman" panose="02020603050405020304" pitchFamily="18" charset="0"/>
              </a:rPr>
              <a:t>. Natomiast istnieją takie przypadki, kiedy algorytm dokładny będzie miał znacznie większy czas działania.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Wrażliwość algorytmu dokładnego wynika bezpośrednio z tego jaki problem zostanie zadany. Algorytm przechodzi po wszystkich rozwiązaniach zaczynając od wstawienia samych jedynej, więc im większa wartość w komórce tym więcej iteracji zostanie dokonanych.  Dodatkowo znaczenie ma pozycja komórki – im bliżej pierwszego wiersza lub pierwszej kolumny, tym większy wpływ będzie to miało na wrażliwość algorytmu.</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Stąd pesymistyczną wrażliwość można zaobserwować dla przypadku, kiedy jest 9 pustych komórek i każda z nich będzie miała poprawną wartość 9. Wtedy będzie to dokładnie 9</a:t>
            </a:r>
            <a:r>
              <a:rPr lang="pl-PL" sz="1800" baseline="30000" dirty="0">
                <a:effectLst/>
                <a:latin typeface="Calibri" panose="020F0502020204030204" pitchFamily="34" charset="0"/>
                <a:ea typeface="Calibri" panose="020F0502020204030204" pitchFamily="34" charset="0"/>
                <a:cs typeface="Times New Roman" panose="02020603050405020304" pitchFamily="18" charset="0"/>
              </a:rPr>
              <a:t>n</a:t>
            </a:r>
            <a:r>
              <a:rPr lang="pl-PL" sz="1800" dirty="0">
                <a:effectLst/>
                <a:latin typeface="Calibri" panose="020F0502020204030204" pitchFamily="34" charset="0"/>
                <a:ea typeface="Calibri" panose="020F0502020204030204" pitchFamily="34" charset="0"/>
                <a:cs typeface="Times New Roman" panose="02020603050405020304" pitchFamily="18" charset="0"/>
              </a:rPr>
              <a:t> rozwiązań do sprawdzenia.</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Oczekiwana wrażliwość będzie wtedy, kiedy rozwiązań do sprawdzenia będzie 9</a:t>
            </a:r>
            <a:r>
              <a:rPr lang="pl-PL" sz="1800" baseline="30000" dirty="0">
                <a:effectLst/>
                <a:latin typeface="Calibri" panose="020F0502020204030204" pitchFamily="34" charset="0"/>
                <a:ea typeface="Calibri" panose="020F0502020204030204" pitchFamily="34" charset="0"/>
                <a:cs typeface="Times New Roman" panose="02020603050405020304" pitchFamily="18" charset="0"/>
              </a:rPr>
              <a:t>n</a:t>
            </a:r>
            <a:r>
              <a:rPr lang="pl-PL" sz="1800" dirty="0">
                <a:effectLst/>
                <a:latin typeface="Calibri" panose="020F0502020204030204" pitchFamily="34" charset="0"/>
                <a:ea typeface="Calibri" panose="020F0502020204030204" pitchFamily="34" charset="0"/>
                <a:cs typeface="Times New Roman" panose="02020603050405020304" pitchFamily="18" charset="0"/>
              </a:rPr>
              <a:t>/2, co zajdzie dla przykładowego przypadku, kiedy 9 pustych komórek posiada poprawną wartość 5</a:t>
            </a:r>
            <a:r>
              <a:rPr lang="pl-PL"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3" name="Picture 2">
            <a:extLst>
              <a:ext uri="{FF2B5EF4-FFF2-40B4-BE49-F238E27FC236}">
                <a16:creationId xmlns:a16="http://schemas.microsoft.com/office/drawing/2014/main" id="{17AC24D4-EBA8-5C1E-255C-6ACF74D2D5B9}"/>
              </a:ext>
            </a:extLst>
          </p:cNvPr>
          <p:cNvPicPr>
            <a:picLocks noChangeAspect="1"/>
          </p:cNvPicPr>
          <p:nvPr/>
        </p:nvPicPr>
        <p:blipFill>
          <a:blip r:embed="rId2"/>
          <a:stretch>
            <a:fillRect/>
          </a:stretch>
        </p:blipFill>
        <p:spPr>
          <a:xfrm>
            <a:off x="8923422" y="866275"/>
            <a:ext cx="2430378" cy="2430378"/>
          </a:xfrm>
          <a:prstGeom prst="rect">
            <a:avLst/>
          </a:prstGeom>
        </p:spPr>
      </p:pic>
      <p:pic>
        <p:nvPicPr>
          <p:cNvPr id="5" name="Picture 4">
            <a:extLst>
              <a:ext uri="{FF2B5EF4-FFF2-40B4-BE49-F238E27FC236}">
                <a16:creationId xmlns:a16="http://schemas.microsoft.com/office/drawing/2014/main" id="{C20CCE1D-5D47-7BC8-1F07-63FDFF41A5AE}"/>
              </a:ext>
            </a:extLst>
          </p:cNvPr>
          <p:cNvPicPr>
            <a:picLocks noChangeAspect="1"/>
          </p:cNvPicPr>
          <p:nvPr/>
        </p:nvPicPr>
        <p:blipFill>
          <a:blip r:embed="rId3"/>
          <a:stretch>
            <a:fillRect/>
          </a:stretch>
        </p:blipFill>
        <p:spPr>
          <a:xfrm>
            <a:off x="8929941" y="3561348"/>
            <a:ext cx="2423859" cy="2423859"/>
          </a:xfrm>
          <a:prstGeom prst="rect">
            <a:avLst/>
          </a:prstGeom>
        </p:spPr>
      </p:pic>
    </p:spTree>
    <p:extLst>
      <p:ext uri="{BB962C8B-B14F-4D97-AF65-F5344CB8AC3E}">
        <p14:creationId xmlns:p14="http://schemas.microsoft.com/office/powerpoint/2010/main" val="23863936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7D4DF71-F0D4-320B-1013-B059C178A204}"/>
              </a:ext>
            </a:extLst>
          </p:cNvPr>
          <p:cNvSpPr>
            <a:spLocks noGrp="1"/>
          </p:cNvSpPr>
          <p:nvPr>
            <p:ph type="title"/>
          </p:nvPr>
        </p:nvSpPr>
        <p:spPr/>
        <p:txBody>
          <a:bodyPr/>
          <a:lstStyle/>
          <a:p>
            <a:r>
              <a:rPr lang="en-US" dirty="0" err="1"/>
              <a:t>Szacowanie</a:t>
            </a:r>
            <a:r>
              <a:rPr lang="en-US" dirty="0"/>
              <a:t> </a:t>
            </a:r>
            <a:r>
              <a:rPr lang="en-US" dirty="0" err="1"/>
              <a:t>dokładności</a:t>
            </a:r>
            <a:r>
              <a:rPr lang="en-US" dirty="0"/>
              <a:t> </a:t>
            </a:r>
            <a:r>
              <a:rPr lang="en-US" dirty="0" err="1"/>
              <a:t>obydwu</a:t>
            </a:r>
            <a:r>
              <a:rPr lang="en-US" dirty="0"/>
              <a:t> </a:t>
            </a:r>
            <a:r>
              <a:rPr lang="en-US" dirty="0" err="1"/>
              <a:t>algorytmów</a:t>
            </a:r>
            <a:endParaRPr lang="en-US" dirty="0"/>
          </a:p>
        </p:txBody>
      </p:sp>
      <p:sp>
        <p:nvSpPr>
          <p:cNvPr id="8" name="Text Placeholder 7">
            <a:extLst>
              <a:ext uri="{FF2B5EF4-FFF2-40B4-BE49-F238E27FC236}">
                <a16:creationId xmlns:a16="http://schemas.microsoft.com/office/drawing/2014/main" id="{5BD9A71F-FA23-F49D-D2A7-9BAF2AB5B51B}"/>
              </a:ext>
            </a:extLst>
          </p:cNvPr>
          <p:cNvSpPr>
            <a:spLocks noGrp="1"/>
          </p:cNvSpPr>
          <p:nvPr>
            <p:ph type="body" idx="1"/>
          </p:nvPr>
        </p:nvSpPr>
        <p:spPr>
          <a:xfrm>
            <a:off x="961500" y="1603733"/>
            <a:ext cx="5012400" cy="1548541"/>
          </a:xfrm>
        </p:spPr>
        <p:txBody>
          <a:bodyPr/>
          <a:lstStyle/>
          <a:p>
            <a:pPr marL="203195" indent="0">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Ze względu na zastosowane kryterium stopu, implementacja algorytmu genetycznego ma na celu znalezienie poprawnego rozwiązania, zatem jest on dokładny.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dirty="0"/>
          </a:p>
        </p:txBody>
      </p:sp>
      <p:sp>
        <p:nvSpPr>
          <p:cNvPr id="9" name="Text Placeholder 8">
            <a:extLst>
              <a:ext uri="{FF2B5EF4-FFF2-40B4-BE49-F238E27FC236}">
                <a16:creationId xmlns:a16="http://schemas.microsoft.com/office/drawing/2014/main" id="{15EE6059-ED34-D277-039A-C68044DFB3FB}"/>
              </a:ext>
            </a:extLst>
          </p:cNvPr>
          <p:cNvSpPr>
            <a:spLocks noGrp="1"/>
          </p:cNvSpPr>
          <p:nvPr>
            <p:ph type="body" idx="2"/>
          </p:nvPr>
        </p:nvSpPr>
        <p:spPr>
          <a:xfrm>
            <a:off x="960000" y="3876333"/>
            <a:ext cx="5012400" cy="1218301"/>
          </a:xfrm>
        </p:spPr>
        <p:txBody>
          <a:bodyPr/>
          <a:lstStyle/>
          <a:p>
            <a:pPr marL="203195" indent="0">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Algorytm dokładny, mimo że nie optymalny, zawsze zwraca poprawny wynik, jest więc algorytmem dokładnym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dirty="0"/>
          </a:p>
        </p:txBody>
      </p:sp>
      <p:pic>
        <p:nvPicPr>
          <p:cNvPr id="3" name="Picture 2">
            <a:extLst>
              <a:ext uri="{FF2B5EF4-FFF2-40B4-BE49-F238E27FC236}">
                <a16:creationId xmlns:a16="http://schemas.microsoft.com/office/drawing/2014/main" id="{6FDB5CE7-C610-3EFC-0864-B9AC5D1BD1B5}"/>
              </a:ext>
            </a:extLst>
          </p:cNvPr>
          <p:cNvPicPr>
            <a:picLocks noChangeAspect="1"/>
          </p:cNvPicPr>
          <p:nvPr/>
        </p:nvPicPr>
        <p:blipFill>
          <a:blip r:embed="rId2"/>
          <a:stretch>
            <a:fillRect/>
          </a:stretch>
        </p:blipFill>
        <p:spPr>
          <a:xfrm>
            <a:off x="6478026" y="1603733"/>
            <a:ext cx="4752474" cy="4752474"/>
          </a:xfrm>
          <a:prstGeom prst="rect">
            <a:avLst/>
          </a:prstGeom>
        </p:spPr>
      </p:pic>
    </p:spTree>
    <p:extLst>
      <p:ext uri="{BB962C8B-B14F-4D97-AF65-F5344CB8AC3E}">
        <p14:creationId xmlns:p14="http://schemas.microsoft.com/office/powerpoint/2010/main" val="2916614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3">
            <a:extLst>
              <a:ext uri="{FF2B5EF4-FFF2-40B4-BE49-F238E27FC236}">
                <a16:creationId xmlns:a16="http://schemas.microsoft.com/office/drawing/2014/main" id="{D7F547CE-0087-C226-9636-79F31534A881}"/>
              </a:ext>
            </a:extLst>
          </p:cNvPr>
          <p:cNvSpPr>
            <a:spLocks noGrp="1"/>
          </p:cNvSpPr>
          <p:nvPr>
            <p:ph type="title"/>
          </p:nvPr>
        </p:nvSpPr>
        <p:spPr>
          <a:xfrm>
            <a:off x="5974333" y="2129959"/>
            <a:ext cx="4512800" cy="1299041"/>
          </a:xfrm>
        </p:spPr>
        <p:txBody>
          <a:bodyPr/>
          <a:lstStyle/>
          <a:p>
            <a:r>
              <a:rPr lang="en-US" dirty="0" err="1"/>
              <a:t>Eksperymenty</a:t>
            </a:r>
            <a:endParaRPr lang="pl-PL" dirty="0"/>
          </a:p>
        </p:txBody>
      </p:sp>
      <p:sp>
        <p:nvSpPr>
          <p:cNvPr id="6" name="Tytuł 5">
            <a:extLst>
              <a:ext uri="{FF2B5EF4-FFF2-40B4-BE49-F238E27FC236}">
                <a16:creationId xmlns:a16="http://schemas.microsoft.com/office/drawing/2014/main" id="{0ED04C54-BB10-C9E9-17AE-E7BAE036F96E}"/>
              </a:ext>
            </a:extLst>
          </p:cNvPr>
          <p:cNvSpPr>
            <a:spLocks noGrp="1"/>
          </p:cNvSpPr>
          <p:nvPr>
            <p:ph type="title" idx="2"/>
          </p:nvPr>
        </p:nvSpPr>
        <p:spPr>
          <a:xfrm>
            <a:off x="1985211" y="2816244"/>
            <a:ext cx="2875548" cy="1630800"/>
          </a:xfrm>
        </p:spPr>
        <p:txBody>
          <a:bodyPr/>
          <a:lstStyle/>
          <a:p>
            <a:r>
              <a:rPr lang="ar-AE" dirty="0">
                <a:latin typeface="Times New Roman" panose="02020603050405020304" pitchFamily="18" charset="0"/>
                <a:cs typeface="Times New Roman" panose="02020603050405020304" pitchFamily="18" charset="0"/>
              </a:rPr>
              <a:t>۩ ۩</a:t>
            </a:r>
            <a:endParaRPr lang="pl-PL" dirty="0"/>
          </a:p>
        </p:txBody>
      </p:sp>
      <p:sp>
        <p:nvSpPr>
          <p:cNvPr id="5" name="Podtytuł 4">
            <a:extLst>
              <a:ext uri="{FF2B5EF4-FFF2-40B4-BE49-F238E27FC236}">
                <a16:creationId xmlns:a16="http://schemas.microsoft.com/office/drawing/2014/main" id="{AB193D23-8FE7-E2E2-99E1-74C6C9E87118}"/>
              </a:ext>
            </a:extLst>
          </p:cNvPr>
          <p:cNvSpPr>
            <a:spLocks noGrp="1"/>
          </p:cNvSpPr>
          <p:nvPr>
            <p:ph type="subTitle" idx="1"/>
          </p:nvPr>
        </p:nvSpPr>
        <p:spPr>
          <a:xfrm>
            <a:off x="5974333" y="3429000"/>
            <a:ext cx="4512800" cy="2183167"/>
          </a:xfrm>
        </p:spPr>
        <p:txBody>
          <a:bodyPr/>
          <a:lstStyle/>
          <a:p>
            <a:r>
              <a:rPr lang="pl-PL" dirty="0"/>
              <a:t>Eksperymenty mają pozwolić na porównanie oszacowanych parametrów z punktu 5 z wartościami rzeczywistymi,</a:t>
            </a:r>
          </a:p>
          <a:p>
            <a:r>
              <a:rPr lang="pl-PL" dirty="0"/>
              <a:t>otrzymanymi w trakcie realizacji eksperymentów.</a:t>
            </a:r>
          </a:p>
        </p:txBody>
      </p:sp>
      <p:sp>
        <p:nvSpPr>
          <p:cNvPr id="2" name="pole tekstowe 1">
            <a:extLst>
              <a:ext uri="{FF2B5EF4-FFF2-40B4-BE49-F238E27FC236}">
                <a16:creationId xmlns:a16="http://schemas.microsoft.com/office/drawing/2014/main" id="{AD9C2A3C-B856-2130-E9F4-070177563391}"/>
              </a:ext>
            </a:extLst>
          </p:cNvPr>
          <p:cNvSpPr txBox="1"/>
          <p:nvPr/>
        </p:nvSpPr>
        <p:spPr>
          <a:xfrm>
            <a:off x="11689366" y="6202144"/>
            <a:ext cx="502634" cy="646331"/>
          </a:xfrm>
          <a:prstGeom prst="rect">
            <a:avLst/>
          </a:prstGeom>
          <a:noFill/>
        </p:spPr>
        <p:txBody>
          <a:bodyPr wrap="square" rtlCol="0">
            <a:spAutoFit/>
          </a:bodyPr>
          <a:lstStyle/>
          <a:p>
            <a:r>
              <a:rPr lang="pl-PL" sz="2000" dirty="0"/>
              <a:t>3</a:t>
            </a:r>
          </a:p>
          <a:p>
            <a:endParaRPr lang="pl-PL" sz="1600" dirty="0"/>
          </a:p>
        </p:txBody>
      </p:sp>
    </p:spTree>
    <p:extLst>
      <p:ext uri="{BB962C8B-B14F-4D97-AF65-F5344CB8AC3E}">
        <p14:creationId xmlns:p14="http://schemas.microsoft.com/office/powerpoint/2010/main" val="37738404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3D91C5B-F449-1810-DC83-0B2464172BA3}"/>
              </a:ext>
            </a:extLst>
          </p:cNvPr>
          <p:cNvSpPr>
            <a:spLocks noGrp="1"/>
          </p:cNvSpPr>
          <p:nvPr>
            <p:ph type="title"/>
          </p:nvPr>
        </p:nvSpPr>
        <p:spPr>
          <a:xfrm>
            <a:off x="960000" y="716600"/>
            <a:ext cx="9856389" cy="1160326"/>
          </a:xfrm>
        </p:spPr>
        <p:txBody>
          <a:bodyPr/>
          <a:lstStyle/>
          <a:p>
            <a:r>
              <a:rPr lang="en-US" dirty="0" err="1"/>
              <a:t>Porównanie</a:t>
            </a:r>
            <a:r>
              <a:rPr lang="en-US" dirty="0"/>
              <a:t> </a:t>
            </a:r>
            <a:r>
              <a:rPr lang="en-US" dirty="0" err="1"/>
              <a:t>wyników</a:t>
            </a:r>
            <a:r>
              <a:rPr lang="en-US" dirty="0"/>
              <a:t> </a:t>
            </a:r>
            <a:r>
              <a:rPr lang="en-US" dirty="0" err="1"/>
              <a:t>między</a:t>
            </a:r>
            <a:r>
              <a:rPr lang="en-US" dirty="0"/>
              <a:t> </a:t>
            </a:r>
            <a:r>
              <a:rPr lang="en-US" dirty="0" err="1"/>
              <a:t>algorytmem</a:t>
            </a:r>
            <a:r>
              <a:rPr lang="en-US" dirty="0"/>
              <a:t> </a:t>
            </a:r>
            <a:r>
              <a:rPr lang="en-US" dirty="0" err="1"/>
              <a:t>genetycznym</a:t>
            </a:r>
            <a:r>
              <a:rPr lang="en-US" dirty="0"/>
              <a:t> </a:t>
            </a:r>
            <a:r>
              <a:rPr lang="en-US" dirty="0" err="1"/>
              <a:t>i</a:t>
            </a:r>
            <a:r>
              <a:rPr lang="en-US" dirty="0"/>
              <a:t> </a:t>
            </a:r>
            <a:r>
              <a:rPr lang="en-US" dirty="0" err="1"/>
              <a:t>algorytmem</a:t>
            </a:r>
            <a:r>
              <a:rPr lang="en-US" dirty="0"/>
              <a:t> </a:t>
            </a:r>
            <a:r>
              <a:rPr lang="en-US" dirty="0" err="1"/>
              <a:t>dokładnym</a:t>
            </a:r>
            <a:endParaRPr lang="en-US" dirty="0"/>
          </a:p>
        </p:txBody>
      </p:sp>
      <p:sp>
        <p:nvSpPr>
          <p:cNvPr id="6" name="Text Placeholder 5">
            <a:extLst>
              <a:ext uri="{FF2B5EF4-FFF2-40B4-BE49-F238E27FC236}">
                <a16:creationId xmlns:a16="http://schemas.microsoft.com/office/drawing/2014/main" id="{A8400087-3699-815F-1E8D-419BC5550D37}"/>
              </a:ext>
            </a:extLst>
          </p:cNvPr>
          <p:cNvSpPr>
            <a:spLocks noGrp="1"/>
          </p:cNvSpPr>
          <p:nvPr>
            <p:ph type="body" idx="1"/>
          </p:nvPr>
        </p:nvSpPr>
        <p:spPr>
          <a:xfrm>
            <a:off x="961500" y="2178931"/>
            <a:ext cx="5012400" cy="3970001"/>
          </a:xfrm>
        </p:spPr>
        <p:txBody>
          <a:bodyPr/>
          <a:lstStyle/>
          <a:p>
            <a:endParaRPr lang="en-US" dirty="0"/>
          </a:p>
        </p:txBody>
      </p:sp>
      <p:sp>
        <p:nvSpPr>
          <p:cNvPr id="7" name="Text Placeholder 6">
            <a:extLst>
              <a:ext uri="{FF2B5EF4-FFF2-40B4-BE49-F238E27FC236}">
                <a16:creationId xmlns:a16="http://schemas.microsoft.com/office/drawing/2014/main" id="{D4383339-9403-D2F6-B6F6-9123C302C338}"/>
              </a:ext>
            </a:extLst>
          </p:cNvPr>
          <p:cNvSpPr>
            <a:spLocks noGrp="1"/>
          </p:cNvSpPr>
          <p:nvPr>
            <p:ph type="body" idx="2"/>
          </p:nvPr>
        </p:nvSpPr>
        <p:spPr/>
        <p:txBody>
          <a:bodyPr/>
          <a:lstStyle/>
          <a:p>
            <a:endParaRPr lang="en-US"/>
          </a:p>
        </p:txBody>
      </p:sp>
      <p:pic>
        <p:nvPicPr>
          <p:cNvPr id="2" name="Picture 1" descr="A group of graphs on a white background&#10;&#10;Description automatically generated">
            <a:extLst>
              <a:ext uri="{FF2B5EF4-FFF2-40B4-BE49-F238E27FC236}">
                <a16:creationId xmlns:a16="http://schemas.microsoft.com/office/drawing/2014/main" id="{FFAB11BA-AC49-CCF1-EDD9-DCEA51437E2F}"/>
              </a:ext>
            </a:extLst>
          </p:cNvPr>
          <p:cNvPicPr>
            <a:picLocks noChangeAspect="1"/>
          </p:cNvPicPr>
          <p:nvPr/>
        </p:nvPicPr>
        <p:blipFill>
          <a:blip r:embed="rId2"/>
          <a:stretch>
            <a:fillRect/>
          </a:stretch>
        </p:blipFill>
        <p:spPr>
          <a:xfrm>
            <a:off x="5113421" y="1447250"/>
            <a:ext cx="6677476" cy="4925342"/>
          </a:xfrm>
          <a:prstGeom prst="rect">
            <a:avLst/>
          </a:prstGeom>
        </p:spPr>
      </p:pic>
      <p:pic>
        <p:nvPicPr>
          <p:cNvPr id="4" name="Picture 3" descr="A screenshot of a graph&#10;&#10;Description automatically generated">
            <a:extLst>
              <a:ext uri="{FF2B5EF4-FFF2-40B4-BE49-F238E27FC236}">
                <a16:creationId xmlns:a16="http://schemas.microsoft.com/office/drawing/2014/main" id="{1E77B5F1-BADD-298A-582D-FA65CAAEFAB4}"/>
              </a:ext>
            </a:extLst>
          </p:cNvPr>
          <p:cNvPicPr>
            <a:picLocks noChangeAspect="1"/>
          </p:cNvPicPr>
          <p:nvPr/>
        </p:nvPicPr>
        <p:blipFill rotWithShape="1">
          <a:blip r:embed="rId3"/>
          <a:srcRect t="25857" r="53197"/>
          <a:stretch/>
        </p:blipFill>
        <p:spPr>
          <a:xfrm>
            <a:off x="618510" y="1876926"/>
            <a:ext cx="4334832" cy="2209600"/>
          </a:xfrm>
          <a:prstGeom prst="rect">
            <a:avLst/>
          </a:prstGeom>
        </p:spPr>
      </p:pic>
      <p:pic>
        <p:nvPicPr>
          <p:cNvPr id="8" name="Picture 7" descr="A screenshot of a graph&#10;&#10;Description automatically generated">
            <a:extLst>
              <a:ext uri="{FF2B5EF4-FFF2-40B4-BE49-F238E27FC236}">
                <a16:creationId xmlns:a16="http://schemas.microsoft.com/office/drawing/2014/main" id="{17C029B8-2B60-3D68-EA34-A12ED0F54F0D}"/>
              </a:ext>
            </a:extLst>
          </p:cNvPr>
          <p:cNvPicPr>
            <a:picLocks noChangeAspect="1"/>
          </p:cNvPicPr>
          <p:nvPr/>
        </p:nvPicPr>
        <p:blipFill rotWithShape="1">
          <a:blip r:embed="rId3"/>
          <a:srcRect l="53408" t="26922"/>
          <a:stretch/>
        </p:blipFill>
        <p:spPr>
          <a:xfrm>
            <a:off x="596880" y="4163931"/>
            <a:ext cx="4378091" cy="2209599"/>
          </a:xfrm>
          <a:prstGeom prst="rect">
            <a:avLst/>
          </a:prstGeom>
        </p:spPr>
      </p:pic>
    </p:spTree>
    <p:extLst>
      <p:ext uri="{BB962C8B-B14F-4D97-AF65-F5344CB8AC3E}">
        <p14:creationId xmlns:p14="http://schemas.microsoft.com/office/powerpoint/2010/main" val="1132616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3">
            <a:extLst>
              <a:ext uri="{FF2B5EF4-FFF2-40B4-BE49-F238E27FC236}">
                <a16:creationId xmlns:a16="http://schemas.microsoft.com/office/drawing/2014/main" id="{D7F547CE-0087-C226-9636-79F31534A881}"/>
              </a:ext>
            </a:extLst>
          </p:cNvPr>
          <p:cNvSpPr>
            <a:spLocks noGrp="1"/>
          </p:cNvSpPr>
          <p:nvPr>
            <p:ph type="title"/>
          </p:nvPr>
        </p:nvSpPr>
        <p:spPr/>
        <p:txBody>
          <a:bodyPr/>
          <a:lstStyle/>
          <a:p>
            <a:r>
              <a:rPr lang="en-US" dirty="0" err="1"/>
              <a:t>Opis</a:t>
            </a:r>
            <a:r>
              <a:rPr lang="en-US" dirty="0"/>
              <a:t> </a:t>
            </a:r>
            <a:r>
              <a:rPr lang="en-US" dirty="0" err="1"/>
              <a:t>problemu</a:t>
            </a:r>
            <a:endParaRPr lang="pl-PL" dirty="0"/>
          </a:p>
        </p:txBody>
      </p:sp>
      <p:sp>
        <p:nvSpPr>
          <p:cNvPr id="6" name="Tytuł 5">
            <a:extLst>
              <a:ext uri="{FF2B5EF4-FFF2-40B4-BE49-F238E27FC236}">
                <a16:creationId xmlns:a16="http://schemas.microsoft.com/office/drawing/2014/main" id="{0ED04C54-BB10-C9E9-17AE-E7BAE036F96E}"/>
              </a:ext>
            </a:extLst>
          </p:cNvPr>
          <p:cNvSpPr>
            <a:spLocks noGrp="1"/>
          </p:cNvSpPr>
          <p:nvPr>
            <p:ph type="title" idx="2"/>
          </p:nvPr>
        </p:nvSpPr>
        <p:spPr>
          <a:xfrm>
            <a:off x="1801119" y="2857927"/>
            <a:ext cx="3501190" cy="1630800"/>
          </a:xfrm>
        </p:spPr>
        <p:txBody>
          <a:bodyPr/>
          <a:lstStyle/>
          <a:p>
            <a:r>
              <a:rPr lang="ar-AE" dirty="0">
                <a:latin typeface="Times New Roman" panose="02020603050405020304" pitchFamily="18" charset="0"/>
                <a:cs typeface="Times New Roman" panose="02020603050405020304" pitchFamily="18" charset="0"/>
              </a:rPr>
              <a:t>۝</a:t>
            </a:r>
            <a:r>
              <a:rPr lang="hy-AM" dirty="0">
                <a:latin typeface="Times New Roman" panose="02020603050405020304" pitchFamily="18" charset="0"/>
                <a:cs typeface="Times New Roman" panose="02020603050405020304" pitchFamily="18" charset="0"/>
              </a:rPr>
              <a:t> </a:t>
            </a:r>
            <a:r>
              <a:rPr lang="ar-AE" dirty="0">
                <a:latin typeface="Times New Roman" panose="02020603050405020304" pitchFamily="18" charset="0"/>
                <a:cs typeface="Times New Roman" panose="02020603050405020304" pitchFamily="18" charset="0"/>
              </a:rPr>
              <a:t>۝</a:t>
            </a:r>
            <a:endParaRPr lang="pl-PL" dirty="0"/>
          </a:p>
        </p:txBody>
      </p:sp>
      <p:sp>
        <p:nvSpPr>
          <p:cNvPr id="5" name="Podtytuł 4">
            <a:extLst>
              <a:ext uri="{FF2B5EF4-FFF2-40B4-BE49-F238E27FC236}">
                <a16:creationId xmlns:a16="http://schemas.microsoft.com/office/drawing/2014/main" id="{AB193D23-8FE7-E2E2-99E1-74C6C9E87118}"/>
              </a:ext>
            </a:extLst>
          </p:cNvPr>
          <p:cNvSpPr>
            <a:spLocks noGrp="1"/>
          </p:cNvSpPr>
          <p:nvPr>
            <p:ph type="subTitle" idx="1"/>
          </p:nvPr>
        </p:nvSpPr>
        <p:spPr/>
        <p:txBody>
          <a:bodyPr/>
          <a:lstStyle/>
          <a:p>
            <a:r>
              <a:rPr lang="pl-PL" dirty="0"/>
              <a:t>1. Przygotować teoretyczny opis problemu</a:t>
            </a:r>
          </a:p>
        </p:txBody>
      </p:sp>
      <p:sp>
        <p:nvSpPr>
          <p:cNvPr id="2" name="pole tekstowe 1">
            <a:extLst>
              <a:ext uri="{FF2B5EF4-FFF2-40B4-BE49-F238E27FC236}">
                <a16:creationId xmlns:a16="http://schemas.microsoft.com/office/drawing/2014/main" id="{AD9C2A3C-B856-2130-E9F4-070177563391}"/>
              </a:ext>
            </a:extLst>
          </p:cNvPr>
          <p:cNvSpPr txBox="1"/>
          <p:nvPr/>
        </p:nvSpPr>
        <p:spPr>
          <a:xfrm>
            <a:off x="11689366" y="6202144"/>
            <a:ext cx="502634" cy="646331"/>
          </a:xfrm>
          <a:prstGeom prst="rect">
            <a:avLst/>
          </a:prstGeom>
          <a:noFill/>
        </p:spPr>
        <p:txBody>
          <a:bodyPr wrap="square" rtlCol="0">
            <a:spAutoFit/>
          </a:bodyPr>
          <a:lstStyle/>
          <a:p>
            <a:r>
              <a:rPr lang="pl-PL" sz="2000" dirty="0"/>
              <a:t>3</a:t>
            </a:r>
          </a:p>
          <a:p>
            <a:endParaRPr lang="pl-PL" sz="1600" dirty="0"/>
          </a:p>
        </p:txBody>
      </p:sp>
    </p:spTree>
    <p:extLst>
      <p:ext uri="{BB962C8B-B14F-4D97-AF65-F5344CB8AC3E}">
        <p14:creationId xmlns:p14="http://schemas.microsoft.com/office/powerpoint/2010/main" val="559803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3D91C5B-F449-1810-DC83-0B2464172BA3}"/>
              </a:ext>
            </a:extLst>
          </p:cNvPr>
          <p:cNvSpPr>
            <a:spLocks noGrp="1"/>
          </p:cNvSpPr>
          <p:nvPr>
            <p:ph type="title"/>
          </p:nvPr>
        </p:nvSpPr>
        <p:spPr>
          <a:xfrm>
            <a:off x="960000" y="716600"/>
            <a:ext cx="9856389" cy="1160326"/>
          </a:xfrm>
        </p:spPr>
        <p:txBody>
          <a:bodyPr/>
          <a:lstStyle/>
          <a:p>
            <a:r>
              <a:rPr lang="en-US" dirty="0" err="1"/>
              <a:t>Porównanie</a:t>
            </a:r>
            <a:r>
              <a:rPr lang="en-US" dirty="0"/>
              <a:t> </a:t>
            </a:r>
            <a:r>
              <a:rPr lang="en-US" dirty="0" err="1"/>
              <a:t>wyników</a:t>
            </a:r>
            <a:r>
              <a:rPr lang="en-US" dirty="0"/>
              <a:t> </a:t>
            </a:r>
            <a:r>
              <a:rPr lang="en-US" dirty="0" err="1"/>
              <a:t>dla</a:t>
            </a:r>
            <a:r>
              <a:rPr lang="en-US" dirty="0"/>
              <a:t> </a:t>
            </a:r>
            <a:r>
              <a:rPr lang="en-US" dirty="0" err="1"/>
              <a:t>różnych</a:t>
            </a:r>
            <a:r>
              <a:rPr lang="en-US" dirty="0"/>
              <a:t> </a:t>
            </a:r>
            <a:r>
              <a:rPr lang="en-US" dirty="0" err="1"/>
              <a:t>wielkości</a:t>
            </a:r>
            <a:r>
              <a:rPr lang="en-US" dirty="0"/>
              <a:t> </a:t>
            </a:r>
            <a:r>
              <a:rPr lang="en-US" dirty="0" err="1"/>
              <a:t>populacji</a:t>
            </a:r>
            <a:r>
              <a:rPr lang="en-US" dirty="0"/>
              <a:t> </a:t>
            </a:r>
            <a:r>
              <a:rPr lang="en-US" dirty="0" err="1"/>
              <a:t>algorytmu</a:t>
            </a:r>
            <a:r>
              <a:rPr lang="en-US" dirty="0"/>
              <a:t> </a:t>
            </a:r>
            <a:r>
              <a:rPr lang="en-US" dirty="0" err="1"/>
              <a:t>genetycznego</a:t>
            </a:r>
            <a:endParaRPr lang="en-US" dirty="0"/>
          </a:p>
        </p:txBody>
      </p:sp>
      <p:sp>
        <p:nvSpPr>
          <p:cNvPr id="6" name="Text Placeholder 5">
            <a:extLst>
              <a:ext uri="{FF2B5EF4-FFF2-40B4-BE49-F238E27FC236}">
                <a16:creationId xmlns:a16="http://schemas.microsoft.com/office/drawing/2014/main" id="{A8400087-3699-815F-1E8D-419BC5550D37}"/>
              </a:ext>
            </a:extLst>
          </p:cNvPr>
          <p:cNvSpPr>
            <a:spLocks noGrp="1"/>
          </p:cNvSpPr>
          <p:nvPr>
            <p:ph type="body" idx="1"/>
          </p:nvPr>
        </p:nvSpPr>
        <p:spPr>
          <a:xfrm>
            <a:off x="961500" y="2178931"/>
            <a:ext cx="5012400" cy="3970001"/>
          </a:xfrm>
        </p:spPr>
        <p:txBody>
          <a:bodyPr/>
          <a:lstStyle/>
          <a:p>
            <a:endParaRPr lang="en-US" dirty="0"/>
          </a:p>
        </p:txBody>
      </p:sp>
      <p:sp>
        <p:nvSpPr>
          <p:cNvPr id="7" name="Text Placeholder 6">
            <a:extLst>
              <a:ext uri="{FF2B5EF4-FFF2-40B4-BE49-F238E27FC236}">
                <a16:creationId xmlns:a16="http://schemas.microsoft.com/office/drawing/2014/main" id="{D4383339-9403-D2F6-B6F6-9123C302C338}"/>
              </a:ext>
            </a:extLst>
          </p:cNvPr>
          <p:cNvSpPr>
            <a:spLocks noGrp="1"/>
          </p:cNvSpPr>
          <p:nvPr>
            <p:ph type="body" idx="2"/>
          </p:nvPr>
        </p:nvSpPr>
        <p:spPr/>
        <p:txBody>
          <a:bodyPr/>
          <a:lstStyle/>
          <a:p>
            <a:endParaRPr lang="en-US"/>
          </a:p>
        </p:txBody>
      </p:sp>
      <p:pic>
        <p:nvPicPr>
          <p:cNvPr id="9" name="Picture 8">
            <a:extLst>
              <a:ext uri="{FF2B5EF4-FFF2-40B4-BE49-F238E27FC236}">
                <a16:creationId xmlns:a16="http://schemas.microsoft.com/office/drawing/2014/main" id="{E7A65994-44A5-FD8D-E563-CEB97EA0396B}"/>
              </a:ext>
            </a:extLst>
          </p:cNvPr>
          <p:cNvPicPr>
            <a:picLocks noChangeAspect="1"/>
          </p:cNvPicPr>
          <p:nvPr/>
        </p:nvPicPr>
        <p:blipFill>
          <a:blip r:embed="rId2"/>
          <a:stretch>
            <a:fillRect/>
          </a:stretch>
        </p:blipFill>
        <p:spPr>
          <a:xfrm>
            <a:off x="5119680" y="1488709"/>
            <a:ext cx="6667033" cy="4884821"/>
          </a:xfrm>
          <a:prstGeom prst="rect">
            <a:avLst/>
          </a:prstGeom>
        </p:spPr>
      </p:pic>
      <p:pic>
        <p:nvPicPr>
          <p:cNvPr id="11" name="Picture 10">
            <a:extLst>
              <a:ext uri="{FF2B5EF4-FFF2-40B4-BE49-F238E27FC236}">
                <a16:creationId xmlns:a16="http://schemas.microsoft.com/office/drawing/2014/main" id="{B831BF51-E1C1-34F4-A2A1-E6BCEBCC126A}"/>
              </a:ext>
            </a:extLst>
          </p:cNvPr>
          <p:cNvPicPr>
            <a:picLocks noChangeAspect="1"/>
          </p:cNvPicPr>
          <p:nvPr/>
        </p:nvPicPr>
        <p:blipFill>
          <a:blip r:embed="rId3"/>
          <a:stretch>
            <a:fillRect/>
          </a:stretch>
        </p:blipFill>
        <p:spPr>
          <a:xfrm>
            <a:off x="586886" y="1935272"/>
            <a:ext cx="4410644" cy="4457318"/>
          </a:xfrm>
          <a:prstGeom prst="rect">
            <a:avLst/>
          </a:prstGeom>
        </p:spPr>
      </p:pic>
    </p:spTree>
    <p:extLst>
      <p:ext uri="{BB962C8B-B14F-4D97-AF65-F5344CB8AC3E}">
        <p14:creationId xmlns:p14="http://schemas.microsoft.com/office/powerpoint/2010/main" val="2109768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3D91C5B-F449-1810-DC83-0B2464172BA3}"/>
              </a:ext>
            </a:extLst>
          </p:cNvPr>
          <p:cNvSpPr>
            <a:spLocks noGrp="1"/>
          </p:cNvSpPr>
          <p:nvPr>
            <p:ph type="title"/>
          </p:nvPr>
        </p:nvSpPr>
        <p:spPr>
          <a:xfrm>
            <a:off x="960000" y="716600"/>
            <a:ext cx="9856389" cy="1160326"/>
          </a:xfrm>
        </p:spPr>
        <p:txBody>
          <a:bodyPr/>
          <a:lstStyle/>
          <a:p>
            <a:r>
              <a:rPr lang="en-US" dirty="0" err="1"/>
              <a:t>Porównanie</a:t>
            </a:r>
            <a:r>
              <a:rPr lang="en-US" dirty="0"/>
              <a:t> </a:t>
            </a:r>
            <a:r>
              <a:rPr lang="en-US" dirty="0" err="1"/>
              <a:t>wyników</a:t>
            </a:r>
            <a:r>
              <a:rPr lang="en-US" dirty="0"/>
              <a:t> </a:t>
            </a:r>
            <a:r>
              <a:rPr lang="en-US" dirty="0" err="1"/>
              <a:t>dla</a:t>
            </a:r>
            <a:r>
              <a:rPr lang="en-US" dirty="0"/>
              <a:t> </a:t>
            </a:r>
            <a:r>
              <a:rPr lang="en-US" dirty="0" err="1"/>
              <a:t>różnych</a:t>
            </a:r>
            <a:r>
              <a:rPr lang="en-US" dirty="0"/>
              <a:t> </a:t>
            </a:r>
            <a:r>
              <a:rPr lang="en-US" dirty="0" err="1"/>
              <a:t>wielkości</a:t>
            </a:r>
            <a:r>
              <a:rPr lang="en-US" dirty="0"/>
              <a:t> </a:t>
            </a:r>
            <a:r>
              <a:rPr lang="en-US" dirty="0" err="1"/>
              <a:t>problemu</a:t>
            </a:r>
            <a:r>
              <a:rPr lang="en-US" dirty="0"/>
              <a:t> </a:t>
            </a:r>
            <a:r>
              <a:rPr lang="en-US" dirty="0" err="1"/>
              <a:t>dla</a:t>
            </a:r>
            <a:r>
              <a:rPr lang="en-US" dirty="0"/>
              <a:t> </a:t>
            </a:r>
            <a:r>
              <a:rPr lang="en-US" dirty="0" err="1"/>
              <a:t>algorytmu</a:t>
            </a:r>
            <a:r>
              <a:rPr lang="en-US" dirty="0"/>
              <a:t> </a:t>
            </a:r>
            <a:r>
              <a:rPr lang="en-US" dirty="0" err="1"/>
              <a:t>dokładnego</a:t>
            </a:r>
            <a:endParaRPr lang="en-US" dirty="0"/>
          </a:p>
        </p:txBody>
      </p:sp>
      <p:graphicFrame>
        <p:nvGraphicFramePr>
          <p:cNvPr id="2" name="Chart 1">
            <a:extLst>
              <a:ext uri="{FF2B5EF4-FFF2-40B4-BE49-F238E27FC236}">
                <a16:creationId xmlns:a16="http://schemas.microsoft.com/office/drawing/2014/main" id="{00000000-0008-0000-0100-000002000000}"/>
              </a:ext>
            </a:extLst>
          </p:cNvPr>
          <p:cNvGraphicFramePr/>
          <p:nvPr>
            <p:extLst>
              <p:ext uri="{D42A27DB-BD31-4B8C-83A1-F6EECF244321}">
                <p14:modId xmlns:p14="http://schemas.microsoft.com/office/powerpoint/2010/main" val="1934321869"/>
              </p:ext>
            </p:extLst>
          </p:nvPr>
        </p:nvGraphicFramePr>
        <p:xfrm>
          <a:off x="2638307" y="2163528"/>
          <a:ext cx="7552440" cy="4201177"/>
        </p:xfrm>
        <a:graphic>
          <a:graphicData uri="http://schemas.openxmlformats.org/drawingml/2006/chart">
            <c:chart xmlns:c="http://schemas.openxmlformats.org/drawingml/2006/chart" xmlns:r="http://schemas.openxmlformats.org/officeDocument/2006/relationships" r:id="rId2"/>
          </a:graphicData>
        </a:graphic>
      </p:graphicFrame>
      <mc:AlternateContent xmlns:mc="http://schemas.openxmlformats.org/markup-compatibility/2006" xmlns:p14="http://schemas.microsoft.com/office/powerpoint/2010/main">
        <mc:Choice Requires="p14">
          <p:contentPart p14:bwMode="auto" r:id="rId3">
            <p14:nvContentPartPr>
              <p14:cNvPr id="3" name="Ink 2">
                <a:extLst>
                  <a:ext uri="{FF2B5EF4-FFF2-40B4-BE49-F238E27FC236}">
                    <a16:creationId xmlns:a16="http://schemas.microsoft.com/office/drawing/2014/main" id="{9FE3ECD7-83AC-4F60-6FAC-485CE455D1F6}"/>
                  </a:ext>
                </a:extLst>
              </p14:cNvPr>
              <p14:cNvContentPartPr/>
              <p14:nvPr/>
            </p14:nvContentPartPr>
            <p14:xfrm>
              <a:off x="5029295" y="9966"/>
              <a:ext cx="360" cy="2520"/>
            </p14:xfrm>
          </p:contentPart>
        </mc:Choice>
        <mc:Fallback xmlns="">
          <p:pic>
            <p:nvPicPr>
              <p:cNvPr id="3" name="Ink 2">
                <a:extLst>
                  <a:ext uri="{FF2B5EF4-FFF2-40B4-BE49-F238E27FC236}">
                    <a16:creationId xmlns:a16="http://schemas.microsoft.com/office/drawing/2014/main" id="{9FE3ECD7-83AC-4F60-6FAC-485CE455D1F6}"/>
                  </a:ext>
                </a:extLst>
              </p:cNvPr>
              <p:cNvPicPr/>
              <p:nvPr/>
            </p:nvPicPr>
            <p:blipFill>
              <a:blip r:embed="rId4"/>
              <a:stretch>
                <a:fillRect/>
              </a:stretch>
            </p:blipFill>
            <p:spPr>
              <a:xfrm>
                <a:off x="5020295" y="966"/>
                <a:ext cx="18000" cy="201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2ABC9B47-0D64-B4EF-3F77-C4DD2FE35511}"/>
                  </a:ext>
                </a:extLst>
              </p14:cNvPr>
              <p14:cNvContentPartPr/>
              <p14:nvPr/>
            </p14:nvContentPartPr>
            <p14:xfrm>
              <a:off x="2213375" y="7711806"/>
              <a:ext cx="2520" cy="360"/>
            </p14:xfrm>
          </p:contentPart>
        </mc:Choice>
        <mc:Fallback xmlns="">
          <p:pic>
            <p:nvPicPr>
              <p:cNvPr id="6" name="Ink 5">
                <a:extLst>
                  <a:ext uri="{FF2B5EF4-FFF2-40B4-BE49-F238E27FC236}">
                    <a16:creationId xmlns:a16="http://schemas.microsoft.com/office/drawing/2014/main" id="{2ABC9B47-0D64-B4EF-3F77-C4DD2FE35511}"/>
                  </a:ext>
                </a:extLst>
              </p:cNvPr>
              <p:cNvPicPr/>
              <p:nvPr/>
            </p:nvPicPr>
            <p:blipFill>
              <a:blip r:embed="rId4"/>
              <a:stretch>
                <a:fillRect/>
              </a:stretch>
            </p:blipFill>
            <p:spPr>
              <a:xfrm>
                <a:off x="2204735" y="7703166"/>
                <a:ext cx="20160" cy="18000"/>
              </a:xfrm>
              <a:prstGeom prst="rect">
                <a:avLst/>
              </a:prstGeom>
            </p:spPr>
          </p:pic>
        </mc:Fallback>
      </mc:AlternateContent>
    </p:spTree>
    <p:extLst>
      <p:ext uri="{BB962C8B-B14F-4D97-AF65-F5344CB8AC3E}">
        <p14:creationId xmlns:p14="http://schemas.microsoft.com/office/powerpoint/2010/main" val="5833345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ytuł 8">
            <a:extLst>
              <a:ext uri="{FF2B5EF4-FFF2-40B4-BE49-F238E27FC236}">
                <a16:creationId xmlns:a16="http://schemas.microsoft.com/office/drawing/2014/main" id="{BB1484C5-D700-1E3E-6484-1EFEE0163687}"/>
              </a:ext>
            </a:extLst>
          </p:cNvPr>
          <p:cNvSpPr>
            <a:spLocks noGrp="1"/>
          </p:cNvSpPr>
          <p:nvPr>
            <p:ph type="title"/>
          </p:nvPr>
        </p:nvSpPr>
        <p:spPr>
          <a:xfrm>
            <a:off x="2577426" y="2228864"/>
            <a:ext cx="7037147" cy="1316000"/>
          </a:xfrm>
        </p:spPr>
        <p:txBody>
          <a:bodyPr wrap="square" anchor="b">
            <a:normAutofit fontScale="90000"/>
          </a:bodyPr>
          <a:lstStyle/>
          <a:p>
            <a:pPr>
              <a:lnSpc>
                <a:spcPct val="90000"/>
              </a:lnSpc>
            </a:pPr>
            <a:r>
              <a:rPr lang="pl-PL" sz="6800" dirty="0">
                <a:solidFill>
                  <a:schemeClr val="tx2">
                    <a:lumMod val="60000"/>
                    <a:lumOff val="40000"/>
                  </a:schemeClr>
                </a:solidFill>
              </a:rPr>
              <a:t>Dziękuję</a:t>
            </a:r>
            <a:r>
              <a:rPr lang="en-US" sz="6800" dirty="0">
                <a:solidFill>
                  <a:schemeClr val="tx2">
                    <a:lumMod val="60000"/>
                    <a:lumOff val="40000"/>
                  </a:schemeClr>
                </a:solidFill>
              </a:rPr>
              <a:t> </a:t>
            </a:r>
            <a:r>
              <a:rPr lang="pl-PL" sz="6800" dirty="0">
                <a:solidFill>
                  <a:schemeClr val="tx2">
                    <a:lumMod val="60000"/>
                    <a:lumOff val="40000"/>
                  </a:schemeClr>
                </a:solidFill>
              </a:rPr>
              <a:t>za uwagę</a:t>
            </a:r>
            <a:r>
              <a:rPr lang="en-US" sz="6800" dirty="0">
                <a:solidFill>
                  <a:schemeClr val="tx2">
                    <a:lumMod val="60000"/>
                    <a:lumOff val="40000"/>
                  </a:schemeClr>
                </a:solidFill>
              </a:rPr>
              <a:t> </a:t>
            </a:r>
            <a:r>
              <a:rPr lang="hy-AM" sz="7200" dirty="0">
                <a:solidFill>
                  <a:schemeClr val="tx2">
                    <a:lumMod val="60000"/>
                    <a:lumOff val="40000"/>
                  </a:schemeClr>
                </a:solidFill>
                <a:latin typeface="Times New Roman" panose="02020603050405020304" pitchFamily="18" charset="0"/>
                <a:cs typeface="Times New Roman" panose="02020603050405020304" pitchFamily="18" charset="0"/>
              </a:rPr>
              <a:t>֎</a:t>
            </a:r>
            <a:endParaRPr lang="pl-PL" sz="6800" dirty="0">
              <a:solidFill>
                <a:schemeClr val="tx2">
                  <a:lumMod val="60000"/>
                  <a:lumOff val="40000"/>
                </a:schemeClr>
              </a:solidFill>
            </a:endParaRPr>
          </a:p>
        </p:txBody>
      </p:sp>
      <p:sp>
        <p:nvSpPr>
          <p:cNvPr id="18" name="Subtitle 2">
            <a:extLst>
              <a:ext uri="{FF2B5EF4-FFF2-40B4-BE49-F238E27FC236}">
                <a16:creationId xmlns:a16="http://schemas.microsoft.com/office/drawing/2014/main" id="{DCD6FA14-96B1-7DAF-0855-93F2B155AB73}"/>
              </a:ext>
            </a:extLst>
          </p:cNvPr>
          <p:cNvSpPr>
            <a:spLocks noGrp="1"/>
          </p:cNvSpPr>
          <p:nvPr>
            <p:ph type="subTitle" idx="1"/>
          </p:nvPr>
        </p:nvSpPr>
        <p:spPr>
          <a:xfrm>
            <a:off x="2577426" y="3544864"/>
            <a:ext cx="7037147" cy="619600"/>
          </a:xfrm>
        </p:spPr>
        <p:txBody>
          <a:bodyPr/>
          <a:lstStyle/>
          <a:p>
            <a:r>
              <a:rPr lang="pl-PL" dirty="0"/>
              <a:t>Przygotował: Radosław Relidzyński</a:t>
            </a:r>
            <a:endParaRPr lang="en-US" dirty="0"/>
          </a:p>
        </p:txBody>
      </p:sp>
      <p:sp>
        <p:nvSpPr>
          <p:cNvPr id="2" name="pole tekstowe 1">
            <a:extLst>
              <a:ext uri="{FF2B5EF4-FFF2-40B4-BE49-F238E27FC236}">
                <a16:creationId xmlns:a16="http://schemas.microsoft.com/office/drawing/2014/main" id="{C9265CF4-AEBB-EA58-FF19-30A21DD8FD35}"/>
              </a:ext>
            </a:extLst>
          </p:cNvPr>
          <p:cNvSpPr txBox="1"/>
          <p:nvPr/>
        </p:nvSpPr>
        <p:spPr>
          <a:xfrm>
            <a:off x="11689366" y="6202144"/>
            <a:ext cx="502634" cy="646331"/>
          </a:xfrm>
          <a:prstGeom prst="rect">
            <a:avLst/>
          </a:prstGeom>
          <a:noFill/>
        </p:spPr>
        <p:txBody>
          <a:bodyPr wrap="square" rtlCol="0">
            <a:spAutoFit/>
          </a:bodyPr>
          <a:lstStyle/>
          <a:p>
            <a:r>
              <a:rPr lang="pl-PL" sz="2000" dirty="0"/>
              <a:t>18</a:t>
            </a:r>
          </a:p>
          <a:p>
            <a:endParaRPr lang="pl-PL" sz="1600" dirty="0"/>
          </a:p>
        </p:txBody>
      </p:sp>
    </p:spTree>
    <p:extLst>
      <p:ext uri="{BB962C8B-B14F-4D97-AF65-F5344CB8AC3E}">
        <p14:creationId xmlns:p14="http://schemas.microsoft.com/office/powerpoint/2010/main" val="1419587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A8735-7604-10BB-5BFB-E61EB4B4C83D}"/>
              </a:ext>
            </a:extLst>
          </p:cNvPr>
          <p:cNvSpPr>
            <a:spLocks noGrp="1"/>
          </p:cNvSpPr>
          <p:nvPr>
            <p:ph type="title"/>
          </p:nvPr>
        </p:nvSpPr>
        <p:spPr/>
        <p:txBody>
          <a:bodyPr/>
          <a:lstStyle/>
          <a:p>
            <a:r>
              <a:rPr lang="en-US" dirty="0"/>
              <a:t>Problem </a:t>
            </a:r>
            <a:r>
              <a:rPr lang="en-US" dirty="0" err="1"/>
              <a:t>spełnialności</a:t>
            </a:r>
            <a:endParaRPr lang="en-US" dirty="0"/>
          </a:p>
        </p:txBody>
      </p:sp>
      <p:sp>
        <p:nvSpPr>
          <p:cNvPr id="4" name="Text Placeholder 3">
            <a:extLst>
              <a:ext uri="{FF2B5EF4-FFF2-40B4-BE49-F238E27FC236}">
                <a16:creationId xmlns:a16="http://schemas.microsoft.com/office/drawing/2014/main" id="{D4DBEDE4-AAAD-48AC-1E79-9925F3BC372B}"/>
              </a:ext>
            </a:extLst>
          </p:cNvPr>
          <p:cNvSpPr>
            <a:spLocks noGrp="1"/>
          </p:cNvSpPr>
          <p:nvPr>
            <p:ph type="body" idx="2"/>
          </p:nvPr>
        </p:nvSpPr>
        <p:spPr>
          <a:xfrm>
            <a:off x="731800" y="1601416"/>
            <a:ext cx="5501009" cy="4539983"/>
          </a:xfrm>
        </p:spPr>
        <p:txBody>
          <a:bodyPr/>
          <a:lstStyle/>
          <a:p>
            <a:pPr marL="203195" indent="0">
              <a:buNone/>
            </a:pPr>
            <a:r>
              <a:rPr lang="pl-PL" sz="1800" b="1" dirty="0">
                <a:effectLst/>
                <a:latin typeface="Calibri" panose="020F0502020204030204" pitchFamily="34" charset="0"/>
                <a:ea typeface="Calibri" panose="020F0502020204030204" pitchFamily="34" charset="0"/>
                <a:cs typeface="Times New Roman" panose="02020603050405020304" pitchFamily="18" charset="0"/>
              </a:rPr>
              <a:t>Problem spełnialności</a:t>
            </a:r>
            <a:r>
              <a:rPr lang="pl-PL" sz="1800" dirty="0">
                <a:effectLst/>
                <a:latin typeface="Calibri" panose="020F0502020204030204" pitchFamily="34" charset="0"/>
                <a:ea typeface="Calibri" panose="020F0502020204030204" pitchFamily="34" charset="0"/>
                <a:cs typeface="Times New Roman" panose="02020603050405020304" pitchFamily="18" charset="0"/>
              </a:rPr>
              <a:t> – „zagadnienie rachunku zdań, określające czy dla danej formuły logicznej istnieje takie podstawienie (wartościowanie) zmiennych zdaniowych, żeby formuła była prawdziwa. Jest ono równoważne negacji odpowiedzi na pytanie czy negacja tej formuły jest tautologią.”</a:t>
            </a:r>
            <a:br>
              <a:rPr lang="pl-PL" sz="1800" dirty="0">
                <a:effectLst/>
                <a:latin typeface="Calibri" panose="020F0502020204030204" pitchFamily="34" charset="0"/>
                <a:ea typeface="Calibri" panose="020F0502020204030204" pitchFamily="34" charset="0"/>
                <a:cs typeface="Times New Roman" panose="02020603050405020304" pitchFamily="18" charset="0"/>
              </a:rPr>
            </a:br>
            <a:r>
              <a:rPr lang="pl-PL" sz="1800" dirty="0">
                <a:effectLst/>
                <a:latin typeface="Calibri" panose="020F0502020204030204" pitchFamily="34" charset="0"/>
                <a:ea typeface="Calibri" panose="020F0502020204030204" pitchFamily="34" charset="0"/>
                <a:cs typeface="Times New Roman" panose="02020603050405020304" pitchFamily="18" charset="0"/>
              </a:rPr>
              <a:t>[</a:t>
            </a:r>
            <a:r>
              <a:rPr lang="pl-PL"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https://pl.wikipedia.org/wiki/Problem_spe%C5%82nialno%C5%9Bci</a:t>
            </a:r>
            <a:r>
              <a:rPr lang="pl-PL" sz="1800" dirty="0">
                <a:effectLst/>
                <a:latin typeface="Calibri" panose="020F0502020204030204" pitchFamily="34"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203195" indent="0">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Problem spełnialności dotyczy formuł w postaci CNF (</a:t>
            </a:r>
            <a:r>
              <a:rPr lang="pl-PL" sz="1800" dirty="0" err="1">
                <a:effectLst/>
                <a:latin typeface="Calibri" panose="020F0502020204030204" pitchFamily="34" charset="0"/>
                <a:ea typeface="Calibri" panose="020F0502020204030204" pitchFamily="34" charset="0"/>
                <a:cs typeface="Times New Roman" panose="02020603050405020304" pitchFamily="18" charset="0"/>
              </a:rPr>
              <a:t>Conjunctive</a:t>
            </a:r>
            <a:r>
              <a:rPr lang="pl-PL" sz="1800" dirty="0">
                <a:effectLst/>
                <a:latin typeface="Calibri" panose="020F0502020204030204" pitchFamily="34" charset="0"/>
                <a:ea typeface="Calibri" panose="020F0502020204030204" pitchFamily="34" charset="0"/>
                <a:cs typeface="Times New Roman" panose="02020603050405020304" pitchFamily="18" charset="0"/>
              </a:rPr>
              <a:t> </a:t>
            </a:r>
            <a:r>
              <a:rPr lang="pl-PL" sz="1800" dirty="0" err="1">
                <a:effectLst/>
                <a:latin typeface="Calibri" panose="020F0502020204030204" pitchFamily="34" charset="0"/>
                <a:ea typeface="Calibri" panose="020F0502020204030204" pitchFamily="34" charset="0"/>
                <a:cs typeface="Times New Roman" panose="02020603050405020304" pitchFamily="18" charset="0"/>
              </a:rPr>
              <a:t>Normal</a:t>
            </a:r>
            <a:r>
              <a:rPr lang="pl-PL" sz="1800" dirty="0">
                <a:effectLst/>
                <a:latin typeface="Calibri" panose="020F0502020204030204" pitchFamily="34" charset="0"/>
                <a:ea typeface="Calibri" panose="020F0502020204030204" pitchFamily="34" charset="0"/>
                <a:cs typeface="Times New Roman" panose="02020603050405020304" pitchFamily="18" charset="0"/>
              </a:rPr>
              <a:t> Form)</a:t>
            </a:r>
            <a:r>
              <a:rPr lang="en-US" sz="1800" dirty="0">
                <a:effectLst/>
                <a:latin typeface="Calibri" panose="020F0502020204030204" pitchFamily="34" charset="0"/>
                <a:ea typeface="Calibri" panose="020F0502020204030204" pitchFamily="34" charset="0"/>
                <a:cs typeface="Times New Roman" panose="02020603050405020304" pitchFamily="18" charset="0"/>
              </a:rPr>
              <a:t>, o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takim</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prz</a:t>
            </a:r>
            <a:r>
              <a:rPr lang="en-US" sz="1800" dirty="0" err="1">
                <a:latin typeface="Calibri" panose="020F0502020204030204" pitchFamily="34" charset="0"/>
                <a:ea typeface="Calibri" panose="020F0502020204030204" pitchFamily="34" charset="0"/>
                <a:cs typeface="Times New Roman" panose="02020603050405020304" pitchFamily="18" charset="0"/>
              </a:rPr>
              <a:t>ykładzie</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Problem spełnialności należy do klasy problemów NP-pełnych (tak samo trudnych jak każdy problem w klasie NP).</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03195" indent="0">
              <a:buNone/>
            </a:pPr>
            <a:endParaRPr lang="en-US" dirty="0"/>
          </a:p>
        </p:txBody>
      </p:sp>
      <p:pic>
        <p:nvPicPr>
          <p:cNvPr id="1026" name="Picture 2" descr="The Satisfiability Problem, and SAT is in NP">
            <a:extLst>
              <a:ext uri="{FF2B5EF4-FFF2-40B4-BE49-F238E27FC236}">
                <a16:creationId xmlns:a16="http://schemas.microsoft.com/office/drawing/2014/main" id="{6AEB5764-9B09-D91B-AFF1-DD5547F16E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5157" y="1974186"/>
            <a:ext cx="5281411" cy="2970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60221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AB9E8-2D00-DF36-3828-D974DA976A05}"/>
              </a:ext>
            </a:extLst>
          </p:cNvPr>
          <p:cNvSpPr>
            <a:spLocks noGrp="1"/>
          </p:cNvSpPr>
          <p:nvPr>
            <p:ph type="title"/>
          </p:nvPr>
        </p:nvSpPr>
        <p:spPr/>
        <p:txBody>
          <a:bodyPr/>
          <a:lstStyle/>
          <a:p>
            <a:r>
              <a:rPr lang="en-US" dirty="0" err="1"/>
              <a:t>Algorytm</a:t>
            </a:r>
            <a:r>
              <a:rPr lang="en-US" dirty="0"/>
              <a:t> </a:t>
            </a:r>
            <a:r>
              <a:rPr lang="en-US" dirty="0" err="1"/>
              <a:t>genetyczny</a:t>
            </a:r>
            <a:endParaRPr lang="en-US" dirty="0"/>
          </a:p>
        </p:txBody>
      </p:sp>
      <p:sp>
        <p:nvSpPr>
          <p:cNvPr id="3" name="Text Placeholder 2">
            <a:extLst>
              <a:ext uri="{FF2B5EF4-FFF2-40B4-BE49-F238E27FC236}">
                <a16:creationId xmlns:a16="http://schemas.microsoft.com/office/drawing/2014/main" id="{3A7C6625-BBD7-54D8-86BE-EB60C028A2FE}"/>
              </a:ext>
            </a:extLst>
          </p:cNvPr>
          <p:cNvSpPr>
            <a:spLocks noGrp="1"/>
          </p:cNvSpPr>
          <p:nvPr>
            <p:ph type="body" idx="1"/>
          </p:nvPr>
        </p:nvSpPr>
        <p:spPr>
          <a:xfrm>
            <a:off x="1042445" y="2370221"/>
            <a:ext cx="3522269" cy="3771179"/>
          </a:xfrm>
        </p:spPr>
        <p:txBody>
          <a:bodyPr/>
          <a:lstStyle/>
          <a:p>
            <a:pPr marL="0" marR="0" indent="0">
              <a:lnSpc>
                <a:spcPct val="107000"/>
              </a:lnSpc>
              <a:spcBef>
                <a:spcPts val="0"/>
              </a:spcBef>
              <a:spcAft>
                <a:spcPts val="800"/>
              </a:spcAft>
              <a:buNone/>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Kroki</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algorytmu</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a:p>
            <a:pPr marL="342900" indent="-342900">
              <a:lnSpc>
                <a:spcPct val="107000"/>
              </a:lnSpc>
              <a:spcAft>
                <a:spcPts val="800"/>
              </a:spcAft>
              <a:buFont typeface="+mj-lt"/>
              <a:buAutoNum type="arabicPeriod"/>
            </a:pPr>
            <a:r>
              <a:rPr lang="en-US" sz="1800" dirty="0" err="1">
                <a:latin typeface="Calibri" panose="020F0502020204030204" pitchFamily="34" charset="0"/>
                <a:ea typeface="Calibri" panose="020F0502020204030204" pitchFamily="34" charset="0"/>
                <a:cs typeface="Times New Roman" panose="02020603050405020304" pitchFamily="18" charset="0"/>
              </a:rPr>
              <a:t>Inicjalizacja</a:t>
            </a:r>
            <a:r>
              <a:rPr lang="en-US" sz="1800" dirty="0">
                <a:latin typeface="Calibri" panose="020F0502020204030204" pitchFamily="34" charset="0"/>
                <a:ea typeface="Calibri" panose="020F0502020204030204" pitchFamily="34" charset="0"/>
                <a:cs typeface="Times New Roman" panose="02020603050405020304" pitchFamily="18" charset="0"/>
              </a:rPr>
              <a:t> </a:t>
            </a:r>
            <a:r>
              <a:rPr lang="en-US" sz="1800" dirty="0" err="1">
                <a:latin typeface="Calibri" panose="020F0502020204030204" pitchFamily="34" charset="0"/>
                <a:ea typeface="Calibri" panose="020F0502020204030204" pitchFamily="34" charset="0"/>
                <a:cs typeface="Times New Roman" panose="02020603050405020304" pitchFamily="18" charset="0"/>
              </a:rPr>
              <a:t>populacji</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Font typeface="+mj-lt"/>
              <a:buAutoNum type="arabicPeriod"/>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Ocena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Font typeface="+mj-lt"/>
              <a:buAutoNum type="arabicPeriod"/>
            </a:pPr>
            <a:r>
              <a:rPr lang="en-US" sz="1800" dirty="0" err="1">
                <a:latin typeface="Calibri" panose="020F0502020204030204" pitchFamily="34" charset="0"/>
                <a:ea typeface="Calibri" panose="020F0502020204030204" pitchFamily="34" charset="0"/>
                <a:cs typeface="Times New Roman" panose="02020603050405020304" pitchFamily="18" charset="0"/>
              </a:rPr>
              <a:t>Selekcja</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Font typeface="+mj-lt"/>
              <a:buAutoNum type="arabicPeriod"/>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Krzyżowanie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Font typeface="+mj-lt"/>
              <a:buAutoNum type="arabicPeriod"/>
            </a:pPr>
            <a:r>
              <a:rPr lang="en-US" sz="1800" dirty="0" err="1">
                <a:latin typeface="Calibri" panose="020F0502020204030204" pitchFamily="34" charset="0"/>
                <a:ea typeface="Calibri" panose="020F0502020204030204" pitchFamily="34" charset="0"/>
                <a:cs typeface="Times New Roman" panose="02020603050405020304" pitchFamily="18" charset="0"/>
              </a:rPr>
              <a:t>Mutacja</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Font typeface="+mj-lt"/>
              <a:buAutoNum type="arabicPeriod"/>
            </a:pPr>
            <a:r>
              <a:rPr lang="en-US" sz="1800" dirty="0">
                <a:effectLst/>
                <a:latin typeface="Calibri" panose="020F0502020204030204" pitchFamily="34" charset="0"/>
                <a:ea typeface="Calibri" panose="020F0502020204030204" pitchFamily="34" charset="0"/>
                <a:cs typeface="Times New Roman" panose="02020603050405020304" pitchFamily="18" charset="0"/>
              </a:rPr>
              <a:t>Nowa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generacja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Font typeface="+mj-lt"/>
              <a:buAutoNum type="arabicPeriod"/>
            </a:pPr>
            <a:r>
              <a:rPr lang="en-US" sz="1800" dirty="0" err="1">
                <a:latin typeface="Calibri" panose="020F0502020204030204" pitchFamily="34" charset="0"/>
                <a:ea typeface="Calibri" panose="020F0502020204030204" pitchFamily="34" charset="0"/>
                <a:cs typeface="Times New Roman" panose="02020603050405020304" pitchFamily="18" charset="0"/>
              </a:rPr>
              <a:t>Kryterium</a:t>
            </a:r>
            <a:r>
              <a:rPr lang="en-US" sz="1800" dirty="0">
                <a:latin typeface="Calibri" panose="020F0502020204030204" pitchFamily="34" charset="0"/>
                <a:ea typeface="Calibri" panose="020F0502020204030204" pitchFamily="34" charset="0"/>
                <a:cs typeface="Times New Roman" panose="02020603050405020304" pitchFamily="18" charset="0"/>
              </a:rPr>
              <a:t> </a:t>
            </a:r>
            <a:r>
              <a:rPr lang="en-US" sz="1800" dirty="0" err="1">
                <a:latin typeface="Calibri" panose="020F0502020204030204" pitchFamily="34" charset="0"/>
                <a:ea typeface="Calibri" panose="020F0502020204030204" pitchFamily="34" charset="0"/>
                <a:cs typeface="Times New Roman" panose="02020603050405020304" pitchFamily="18" charset="0"/>
              </a:rPr>
              <a:t>stopu</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050" name="Picture 2" descr="Reinforcement Learning vs Genetic Algorithm — AI for Simulations | by  Neelarghya | XRPractices | Medium">
            <a:extLst>
              <a:ext uri="{FF2B5EF4-FFF2-40B4-BE49-F238E27FC236}">
                <a16:creationId xmlns:a16="http://schemas.microsoft.com/office/drawing/2014/main" id="{871F127E-B212-63FE-68AD-F9C40E9EDA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3494" y="2370221"/>
            <a:ext cx="6288506" cy="4042611"/>
          </a:xfrm>
          <a:prstGeom prst="rect">
            <a:avLst/>
          </a:prstGeom>
          <a:noFill/>
          <a:extLst>
            <a:ext uri="{909E8E84-426E-40DD-AFC4-6F175D3DCCD1}">
              <a14:hiddenFill xmlns:a14="http://schemas.microsoft.com/office/drawing/2010/main">
                <a:solidFill>
                  <a:srgbClr val="FFFFFF"/>
                </a:solidFill>
              </a14:hiddenFill>
            </a:ext>
          </a:extLst>
        </p:spPr>
      </p:pic>
      <p:sp>
        <p:nvSpPr>
          <p:cNvPr id="9" name="Text Placeholder 2">
            <a:extLst>
              <a:ext uri="{FF2B5EF4-FFF2-40B4-BE49-F238E27FC236}">
                <a16:creationId xmlns:a16="http://schemas.microsoft.com/office/drawing/2014/main" id="{74DC66EA-E916-C3F0-496E-AAF6512608AC}"/>
              </a:ext>
            </a:extLst>
          </p:cNvPr>
          <p:cNvSpPr txBox="1">
            <a:spLocks/>
          </p:cNvSpPr>
          <p:nvPr/>
        </p:nvSpPr>
        <p:spPr>
          <a:xfrm>
            <a:off x="745958" y="1291398"/>
            <a:ext cx="8560239" cy="10788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609585" marR="0" lvl="0" indent="-406390" algn="l" rtl="0" eaLnBrk="1" hangingPunct="1">
              <a:lnSpc>
                <a:spcPct val="100000"/>
              </a:lnSpc>
              <a:spcBef>
                <a:spcPts val="0"/>
              </a:spcBef>
              <a:spcAft>
                <a:spcPts val="0"/>
              </a:spcAft>
              <a:buClr>
                <a:schemeClr val="dk1"/>
              </a:buClr>
              <a:buSzPts val="1200"/>
              <a:buFont typeface="Share Tech Mono"/>
              <a:buChar char="●"/>
              <a:defRPr sz="1200" b="0" i="0" u="none" strike="noStrike" cap="none">
                <a:solidFill>
                  <a:schemeClr val="dk1"/>
                </a:solidFill>
                <a:latin typeface="Share Tech Mono"/>
                <a:ea typeface="Share Tech Mono"/>
                <a:cs typeface="Share Tech Mono"/>
                <a:sym typeface="Share Tech Mono"/>
              </a:defRPr>
            </a:lvl1pPr>
            <a:lvl2pPr marL="1219170" marR="0" lvl="1" indent="-440256" algn="l" rtl="0" eaLnBrk="1" hangingPunct="1">
              <a:lnSpc>
                <a:spcPct val="115000"/>
              </a:lnSpc>
              <a:spcBef>
                <a:spcPts val="0"/>
              </a:spcBef>
              <a:spcAft>
                <a:spcPts val="0"/>
              </a:spcAft>
              <a:buClr>
                <a:schemeClr val="dk1"/>
              </a:buClr>
              <a:buSzPts val="1600"/>
              <a:buFont typeface="Share Tech Mono"/>
              <a:buChar char="○"/>
              <a:defRPr sz="1600" b="0" i="0" u="none" strike="noStrike" cap="none">
                <a:solidFill>
                  <a:schemeClr val="dk1"/>
                </a:solidFill>
                <a:latin typeface="Share Tech Mono"/>
                <a:ea typeface="Share Tech Mono"/>
                <a:cs typeface="Share Tech Mono"/>
                <a:sym typeface="Share Tech Mono"/>
              </a:defRPr>
            </a:lvl2pPr>
            <a:lvl3pPr marL="1828754" marR="0" lvl="2" indent="-440256" algn="l" rtl="0" eaLnBrk="1" hangingPunct="1">
              <a:lnSpc>
                <a:spcPct val="115000"/>
              </a:lnSpc>
              <a:spcBef>
                <a:spcPts val="0"/>
              </a:spcBef>
              <a:spcAft>
                <a:spcPts val="0"/>
              </a:spcAft>
              <a:buClr>
                <a:schemeClr val="dk1"/>
              </a:buClr>
              <a:buSzPts val="1600"/>
              <a:buFont typeface="Share Tech Mono"/>
              <a:buChar char="■"/>
              <a:defRPr sz="1200" b="0" i="0" u="none" strike="noStrike" cap="none">
                <a:solidFill>
                  <a:schemeClr val="dk1"/>
                </a:solidFill>
                <a:latin typeface="Share Tech Mono"/>
                <a:ea typeface="Share Tech Mono"/>
                <a:cs typeface="Share Tech Mono"/>
                <a:sym typeface="Share Tech Mono"/>
              </a:defRPr>
            </a:lvl3pPr>
            <a:lvl4pPr marL="2438339" marR="0" lvl="3" indent="-440256" algn="l" rtl="0" eaLnBrk="1" hangingPunct="1">
              <a:lnSpc>
                <a:spcPct val="115000"/>
              </a:lnSpc>
              <a:spcBef>
                <a:spcPts val="0"/>
              </a:spcBef>
              <a:spcAft>
                <a:spcPts val="0"/>
              </a:spcAft>
              <a:buClr>
                <a:schemeClr val="dk1"/>
              </a:buClr>
              <a:buSzPts val="1600"/>
              <a:buFont typeface="Share Tech Mono"/>
              <a:buChar char="●"/>
              <a:defRPr sz="1200" b="0" i="0" u="none" strike="noStrike" cap="none">
                <a:solidFill>
                  <a:schemeClr val="dk1"/>
                </a:solidFill>
                <a:latin typeface="Share Tech Mono"/>
                <a:ea typeface="Share Tech Mono"/>
                <a:cs typeface="Share Tech Mono"/>
                <a:sym typeface="Share Tech Mono"/>
              </a:defRPr>
            </a:lvl4pPr>
            <a:lvl5pPr marL="3047924" marR="0" lvl="4" indent="-440256" algn="l" rtl="0" eaLnBrk="1" hangingPunct="1">
              <a:lnSpc>
                <a:spcPct val="115000"/>
              </a:lnSpc>
              <a:spcBef>
                <a:spcPts val="0"/>
              </a:spcBef>
              <a:spcAft>
                <a:spcPts val="0"/>
              </a:spcAft>
              <a:buClr>
                <a:schemeClr val="dk1"/>
              </a:buClr>
              <a:buSzPts val="1600"/>
              <a:buFont typeface="Share Tech Mono"/>
              <a:buChar char="○"/>
              <a:defRPr sz="1200" b="0" i="0" u="none" strike="noStrike" cap="none">
                <a:solidFill>
                  <a:schemeClr val="dk1"/>
                </a:solidFill>
                <a:latin typeface="Share Tech Mono"/>
                <a:ea typeface="Share Tech Mono"/>
                <a:cs typeface="Share Tech Mono"/>
                <a:sym typeface="Share Tech Mono"/>
              </a:defRPr>
            </a:lvl5pPr>
            <a:lvl6pPr marL="3657509" marR="0" lvl="5" indent="-440256" algn="l" rtl="0" eaLnBrk="1" hangingPunct="1">
              <a:lnSpc>
                <a:spcPct val="115000"/>
              </a:lnSpc>
              <a:spcBef>
                <a:spcPts val="0"/>
              </a:spcBef>
              <a:spcAft>
                <a:spcPts val="0"/>
              </a:spcAft>
              <a:buClr>
                <a:schemeClr val="dk1"/>
              </a:buClr>
              <a:buSzPts val="1600"/>
              <a:buFont typeface="Share Tech Mono"/>
              <a:buChar char="■"/>
              <a:defRPr sz="1200" b="0" i="0" u="none" strike="noStrike" cap="none">
                <a:solidFill>
                  <a:schemeClr val="dk1"/>
                </a:solidFill>
                <a:latin typeface="Share Tech Mono"/>
                <a:ea typeface="Share Tech Mono"/>
                <a:cs typeface="Share Tech Mono"/>
                <a:sym typeface="Share Tech Mono"/>
              </a:defRPr>
            </a:lvl6pPr>
            <a:lvl7pPr marL="4267093" marR="0" lvl="6" indent="-440256" algn="l" rtl="0" eaLnBrk="1" hangingPunct="1">
              <a:lnSpc>
                <a:spcPct val="115000"/>
              </a:lnSpc>
              <a:spcBef>
                <a:spcPts val="0"/>
              </a:spcBef>
              <a:spcAft>
                <a:spcPts val="0"/>
              </a:spcAft>
              <a:buClr>
                <a:schemeClr val="dk1"/>
              </a:buClr>
              <a:buSzPts val="1600"/>
              <a:buFont typeface="Share Tech Mono"/>
              <a:buChar char="●"/>
              <a:defRPr sz="1200" b="0" i="0" u="none" strike="noStrike" cap="none">
                <a:solidFill>
                  <a:schemeClr val="dk1"/>
                </a:solidFill>
                <a:latin typeface="Share Tech Mono"/>
                <a:ea typeface="Share Tech Mono"/>
                <a:cs typeface="Share Tech Mono"/>
                <a:sym typeface="Share Tech Mono"/>
              </a:defRPr>
            </a:lvl7pPr>
            <a:lvl8pPr marL="4876678" marR="0" lvl="7" indent="-440256" algn="l" rtl="0" eaLnBrk="1" hangingPunct="1">
              <a:lnSpc>
                <a:spcPct val="115000"/>
              </a:lnSpc>
              <a:spcBef>
                <a:spcPts val="0"/>
              </a:spcBef>
              <a:spcAft>
                <a:spcPts val="0"/>
              </a:spcAft>
              <a:buClr>
                <a:schemeClr val="dk1"/>
              </a:buClr>
              <a:buSzPts val="1600"/>
              <a:buFont typeface="Share Tech Mono"/>
              <a:buChar char="○"/>
              <a:defRPr sz="1200" b="0" i="0" u="none" strike="noStrike" cap="none">
                <a:solidFill>
                  <a:schemeClr val="dk1"/>
                </a:solidFill>
                <a:latin typeface="Share Tech Mono"/>
                <a:ea typeface="Share Tech Mono"/>
                <a:cs typeface="Share Tech Mono"/>
                <a:sym typeface="Share Tech Mono"/>
              </a:defRPr>
            </a:lvl8pPr>
            <a:lvl9pPr marL="5486263" marR="0" lvl="8" indent="-440256" algn="l" rtl="0" eaLnBrk="1" hangingPunct="1">
              <a:lnSpc>
                <a:spcPct val="115000"/>
              </a:lnSpc>
              <a:spcBef>
                <a:spcPts val="0"/>
              </a:spcBef>
              <a:spcAft>
                <a:spcPts val="0"/>
              </a:spcAft>
              <a:buClr>
                <a:schemeClr val="dk1"/>
              </a:buClr>
              <a:buSzPts val="1600"/>
              <a:buFont typeface="Share Tech Mono"/>
              <a:buChar char="■"/>
              <a:defRPr sz="1200" b="0" i="0" u="none" strike="noStrike" cap="none">
                <a:solidFill>
                  <a:schemeClr val="dk1"/>
                </a:solidFill>
                <a:latin typeface="Share Tech Mono"/>
                <a:ea typeface="Share Tech Mono"/>
                <a:cs typeface="Share Tech Mono"/>
                <a:sym typeface="Share Tech Mono"/>
              </a:defRPr>
            </a:lvl9pPr>
          </a:lstStyle>
          <a:p>
            <a:pPr marL="0" indent="0">
              <a:lnSpc>
                <a:spcPct val="107000"/>
              </a:lnSpc>
              <a:spcAft>
                <a:spcPts val="800"/>
              </a:spcAft>
              <a:buFont typeface="Share Tech Mono"/>
              <a:buNone/>
            </a:pPr>
            <a:r>
              <a:rPr lang="pl-PL" sz="1800" b="1" dirty="0">
                <a:latin typeface="Calibri" panose="020F0502020204030204" pitchFamily="34" charset="0"/>
                <a:ea typeface="Calibri" panose="020F0502020204030204" pitchFamily="34" charset="0"/>
                <a:cs typeface="Times New Roman" panose="02020603050405020304" pitchFamily="18" charset="0"/>
              </a:rPr>
              <a:t>Algorytm genetyczny </a:t>
            </a:r>
            <a:r>
              <a:rPr lang="pl-PL" sz="1800" dirty="0">
                <a:latin typeface="Calibri" panose="020F0502020204030204" pitchFamily="34" charset="0"/>
                <a:ea typeface="Calibri" panose="020F0502020204030204" pitchFamily="34" charset="0"/>
                <a:cs typeface="Times New Roman" panose="02020603050405020304" pitchFamily="18" charset="0"/>
              </a:rPr>
              <a:t>– „rodzaj heurystyki przeszukującej przestrzeń alternatywnych rozwiązań problemu w celu wyszukania najlepszych rozwiązań.”</a:t>
            </a:r>
            <a:br>
              <a:rPr lang="pl-PL" sz="1800" dirty="0">
                <a:latin typeface="Calibri" panose="020F0502020204030204" pitchFamily="34" charset="0"/>
                <a:ea typeface="Calibri" panose="020F0502020204030204" pitchFamily="34" charset="0"/>
                <a:cs typeface="Times New Roman" panose="02020603050405020304" pitchFamily="18" charset="0"/>
              </a:rPr>
            </a:br>
            <a:r>
              <a:rPr lang="pl-PL" sz="1800" dirty="0">
                <a:latin typeface="Calibri" panose="020F0502020204030204" pitchFamily="34" charset="0"/>
                <a:ea typeface="Calibri" panose="020F0502020204030204" pitchFamily="34" charset="0"/>
                <a:cs typeface="Times New Roman" panose="02020603050405020304" pitchFamily="18" charset="0"/>
              </a:rPr>
              <a:t>[</a:t>
            </a:r>
            <a:r>
              <a:rPr lang="pl-PL" sz="1800" u="sng" dirty="0">
                <a:solidFill>
                  <a:srgbClr val="0563C1"/>
                </a:solidFill>
                <a:latin typeface="Calibri" panose="020F0502020204030204" pitchFamily="34" charset="0"/>
                <a:ea typeface="Calibri" panose="020F0502020204030204" pitchFamily="34" charset="0"/>
                <a:cs typeface="Times New Roman" panose="02020603050405020304" pitchFamily="18" charset="0"/>
                <a:hlinkClick r:id="rId3"/>
              </a:rPr>
              <a:t>https://pl.wikipedia.org/wiki/Algorytm_genetyczny</a:t>
            </a:r>
            <a:r>
              <a:rPr lang="pl-PL" sz="1800" dirty="0">
                <a:latin typeface="Calibri" panose="020F0502020204030204" pitchFamily="34" charset="0"/>
                <a:ea typeface="Calibri" panose="020F0502020204030204" pitchFamily="34"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42570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8A2B7-FD08-242F-8B35-24BB56D43A76}"/>
              </a:ext>
            </a:extLst>
          </p:cNvPr>
          <p:cNvSpPr>
            <a:spLocks noGrp="1"/>
          </p:cNvSpPr>
          <p:nvPr>
            <p:ph type="title"/>
          </p:nvPr>
        </p:nvSpPr>
        <p:spPr/>
        <p:txBody>
          <a:bodyPr/>
          <a:lstStyle/>
          <a:p>
            <a:r>
              <a:rPr lang="pl-PL" dirty="0"/>
              <a:t>Rozwiązywanie </a:t>
            </a:r>
            <a:r>
              <a:rPr lang="pl-PL" dirty="0" err="1"/>
              <a:t>sudoku</a:t>
            </a:r>
            <a:r>
              <a:rPr lang="pl-PL" dirty="0"/>
              <a:t> jako problemu spełnialności</a:t>
            </a:r>
            <a:endParaRPr lang="en-US" dirty="0"/>
          </a:p>
        </p:txBody>
      </p:sp>
      <p:pic>
        <p:nvPicPr>
          <p:cNvPr id="5" name="Picture 4">
            <a:extLst>
              <a:ext uri="{FF2B5EF4-FFF2-40B4-BE49-F238E27FC236}">
                <a16:creationId xmlns:a16="http://schemas.microsoft.com/office/drawing/2014/main" id="{44EBBBD4-1F3A-486F-1366-98A3F363D4B3}"/>
              </a:ext>
            </a:extLst>
          </p:cNvPr>
          <p:cNvPicPr>
            <a:picLocks noChangeAspect="1"/>
          </p:cNvPicPr>
          <p:nvPr/>
        </p:nvPicPr>
        <p:blipFill>
          <a:blip r:embed="rId2"/>
          <a:stretch>
            <a:fillRect/>
          </a:stretch>
        </p:blipFill>
        <p:spPr>
          <a:xfrm>
            <a:off x="5369581" y="1369362"/>
            <a:ext cx="6105768" cy="5031438"/>
          </a:xfrm>
          <a:prstGeom prst="rect">
            <a:avLst/>
          </a:prstGeom>
        </p:spPr>
      </p:pic>
      <p:sp>
        <p:nvSpPr>
          <p:cNvPr id="7" name="Text Placeholder 6">
            <a:extLst>
              <a:ext uri="{FF2B5EF4-FFF2-40B4-BE49-F238E27FC236}">
                <a16:creationId xmlns:a16="http://schemas.microsoft.com/office/drawing/2014/main" id="{3FF6833A-2B7B-367B-302A-654077FC92D0}"/>
              </a:ext>
            </a:extLst>
          </p:cNvPr>
          <p:cNvSpPr>
            <a:spLocks noGrp="1"/>
          </p:cNvSpPr>
          <p:nvPr>
            <p:ph type="body" idx="1"/>
          </p:nvPr>
        </p:nvSpPr>
        <p:spPr>
          <a:xfrm>
            <a:off x="716652" y="1369362"/>
            <a:ext cx="4276453" cy="5031438"/>
          </a:xfrm>
        </p:spPr>
        <p:txBody>
          <a:bodyPr/>
          <a:lstStyle/>
          <a:p>
            <a:pPr marL="0" marR="0" indent="0">
              <a:lnSpc>
                <a:spcPct val="107000"/>
              </a:lnSpc>
              <a:spcBef>
                <a:spcPts val="0"/>
              </a:spcBef>
              <a:spcAft>
                <a:spcPts val="800"/>
              </a:spcAft>
              <a:buNone/>
            </a:pPr>
            <a:r>
              <a:rPr lang="pl-PL" sz="2000" dirty="0">
                <a:effectLst/>
                <a:latin typeface="Calibri" panose="020F0502020204030204" pitchFamily="34" charset="0"/>
                <a:ea typeface="Calibri" panose="020F0502020204030204" pitchFamily="34" charset="0"/>
                <a:cs typeface="Times New Roman" panose="02020603050405020304" pitchFamily="18" charset="0"/>
              </a:rPr>
              <a:t>Poprawnie skonstruowane </a:t>
            </a:r>
            <a:r>
              <a:rPr lang="pl-PL" sz="2000" dirty="0" err="1">
                <a:effectLst/>
                <a:latin typeface="Calibri" panose="020F0502020204030204" pitchFamily="34" charset="0"/>
                <a:ea typeface="Calibri" panose="020F0502020204030204" pitchFamily="34" charset="0"/>
                <a:cs typeface="Times New Roman" panose="02020603050405020304" pitchFamily="18" charset="0"/>
              </a:rPr>
              <a:t>sudoku</a:t>
            </a:r>
            <a:r>
              <a:rPr lang="pl-PL" sz="2000" dirty="0">
                <a:effectLst/>
                <a:latin typeface="Calibri" panose="020F0502020204030204" pitchFamily="34" charset="0"/>
                <a:ea typeface="Calibri" panose="020F0502020204030204" pitchFamily="34" charset="0"/>
                <a:cs typeface="Times New Roman" panose="02020603050405020304" pitchFamily="18" charset="0"/>
              </a:rPr>
              <a:t> zakłada istnienie tylko jednego prawidłowego rozwiązania, co czyni je odpowiednim zadaniem dla problemu SAT. Na podstawie definicji można również stworzyć formę CNF, która przedstawia sprawdzenie poprawności proponowanego rozwiązania jako problem SAT. Do osiągnięcia tego należy opisać takie warunki</a:t>
            </a:r>
            <a:endParaRPr lang="en-US" sz="1400" dirty="0"/>
          </a:p>
        </p:txBody>
      </p:sp>
    </p:spTree>
    <p:extLst>
      <p:ext uri="{BB962C8B-B14F-4D97-AF65-F5344CB8AC3E}">
        <p14:creationId xmlns:p14="http://schemas.microsoft.com/office/powerpoint/2010/main" val="3410193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3">
            <a:extLst>
              <a:ext uri="{FF2B5EF4-FFF2-40B4-BE49-F238E27FC236}">
                <a16:creationId xmlns:a16="http://schemas.microsoft.com/office/drawing/2014/main" id="{D7F547CE-0087-C226-9636-79F31534A881}"/>
              </a:ext>
            </a:extLst>
          </p:cNvPr>
          <p:cNvSpPr>
            <a:spLocks noGrp="1"/>
          </p:cNvSpPr>
          <p:nvPr>
            <p:ph type="title"/>
          </p:nvPr>
        </p:nvSpPr>
        <p:spPr>
          <a:xfrm>
            <a:off x="5974333" y="2129959"/>
            <a:ext cx="4805962" cy="1630800"/>
          </a:xfrm>
        </p:spPr>
        <p:txBody>
          <a:bodyPr/>
          <a:lstStyle/>
          <a:p>
            <a:r>
              <a:rPr lang="en-US" dirty="0" err="1"/>
              <a:t>Opis</a:t>
            </a:r>
            <a:r>
              <a:rPr lang="en-US" dirty="0"/>
              <a:t> </a:t>
            </a:r>
            <a:r>
              <a:rPr lang="en-US" dirty="0" err="1"/>
              <a:t>algorytmów</a:t>
            </a:r>
            <a:endParaRPr lang="pl-PL" dirty="0"/>
          </a:p>
        </p:txBody>
      </p:sp>
      <p:sp>
        <p:nvSpPr>
          <p:cNvPr id="6" name="Tytuł 5">
            <a:extLst>
              <a:ext uri="{FF2B5EF4-FFF2-40B4-BE49-F238E27FC236}">
                <a16:creationId xmlns:a16="http://schemas.microsoft.com/office/drawing/2014/main" id="{0ED04C54-BB10-C9E9-17AE-E7BAE036F96E}"/>
              </a:ext>
            </a:extLst>
          </p:cNvPr>
          <p:cNvSpPr>
            <a:spLocks noGrp="1"/>
          </p:cNvSpPr>
          <p:nvPr>
            <p:ph type="title" idx="2"/>
          </p:nvPr>
        </p:nvSpPr>
        <p:spPr>
          <a:xfrm>
            <a:off x="2394285" y="2809801"/>
            <a:ext cx="2215868" cy="1630800"/>
          </a:xfrm>
        </p:spPr>
        <p:txBody>
          <a:bodyPr/>
          <a:lstStyle/>
          <a:p>
            <a:r>
              <a:rPr lang="az-Cyrl-AZ"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az-Cyrl-AZ" dirty="0">
                <a:latin typeface="Times New Roman" panose="02020603050405020304" pitchFamily="18" charset="0"/>
                <a:cs typeface="Times New Roman" panose="02020603050405020304" pitchFamily="18" charset="0"/>
              </a:rPr>
              <a:t> ҉ </a:t>
            </a:r>
            <a:endParaRPr lang="pl-PL" dirty="0"/>
          </a:p>
        </p:txBody>
      </p:sp>
      <p:sp>
        <p:nvSpPr>
          <p:cNvPr id="5" name="Podtytuł 4">
            <a:extLst>
              <a:ext uri="{FF2B5EF4-FFF2-40B4-BE49-F238E27FC236}">
                <a16:creationId xmlns:a16="http://schemas.microsoft.com/office/drawing/2014/main" id="{AB193D23-8FE7-E2E2-99E1-74C6C9E87118}"/>
              </a:ext>
            </a:extLst>
          </p:cNvPr>
          <p:cNvSpPr>
            <a:spLocks noGrp="1"/>
          </p:cNvSpPr>
          <p:nvPr>
            <p:ph type="subTitle" idx="1"/>
          </p:nvPr>
        </p:nvSpPr>
        <p:spPr>
          <a:xfrm>
            <a:off x="5974333" y="3760432"/>
            <a:ext cx="4805962" cy="1630799"/>
          </a:xfrm>
        </p:spPr>
        <p:txBody>
          <a:bodyPr/>
          <a:lstStyle/>
          <a:p>
            <a:r>
              <a:rPr lang="pl-PL" dirty="0"/>
              <a:t>2. Przygotować opis algorytmu dokładnego</a:t>
            </a:r>
            <a:endParaRPr lang="en-US" dirty="0"/>
          </a:p>
          <a:p>
            <a:r>
              <a:rPr lang="pl-PL" dirty="0"/>
              <a:t>3. Przygotować opis</a:t>
            </a:r>
            <a:r>
              <a:rPr lang="en-US" dirty="0"/>
              <a:t> </a:t>
            </a:r>
            <a:r>
              <a:rPr lang="en-US" dirty="0" err="1"/>
              <a:t>wskazanego</a:t>
            </a:r>
            <a:r>
              <a:rPr lang="pl-PL" dirty="0"/>
              <a:t> algorytmu</a:t>
            </a:r>
          </a:p>
        </p:txBody>
      </p:sp>
      <p:sp>
        <p:nvSpPr>
          <p:cNvPr id="2" name="pole tekstowe 1">
            <a:extLst>
              <a:ext uri="{FF2B5EF4-FFF2-40B4-BE49-F238E27FC236}">
                <a16:creationId xmlns:a16="http://schemas.microsoft.com/office/drawing/2014/main" id="{AD9C2A3C-B856-2130-E9F4-070177563391}"/>
              </a:ext>
            </a:extLst>
          </p:cNvPr>
          <p:cNvSpPr txBox="1"/>
          <p:nvPr/>
        </p:nvSpPr>
        <p:spPr>
          <a:xfrm>
            <a:off x="11689366" y="6202144"/>
            <a:ext cx="502634" cy="646331"/>
          </a:xfrm>
          <a:prstGeom prst="rect">
            <a:avLst/>
          </a:prstGeom>
          <a:noFill/>
        </p:spPr>
        <p:txBody>
          <a:bodyPr wrap="square" rtlCol="0">
            <a:spAutoFit/>
          </a:bodyPr>
          <a:lstStyle/>
          <a:p>
            <a:r>
              <a:rPr lang="pl-PL" sz="2000" dirty="0"/>
              <a:t>3</a:t>
            </a:r>
          </a:p>
          <a:p>
            <a:endParaRPr lang="pl-PL" sz="1600" dirty="0"/>
          </a:p>
        </p:txBody>
      </p:sp>
      <mc:AlternateContent xmlns:mc="http://schemas.openxmlformats.org/markup-compatibility/2006" xmlns:p14="http://schemas.microsoft.com/office/powerpoint/2010/main">
        <mc:Choice Requires="p14">
          <p:contentPart p14:bwMode="auto" r:id="rId2">
            <p14:nvContentPartPr>
              <p14:cNvPr id="3" name="Ink 2">
                <a:extLst>
                  <a:ext uri="{FF2B5EF4-FFF2-40B4-BE49-F238E27FC236}">
                    <a16:creationId xmlns:a16="http://schemas.microsoft.com/office/drawing/2014/main" id="{A831C391-17BB-B3F0-023F-A1E57871676E}"/>
                  </a:ext>
                </a:extLst>
              </p14:cNvPr>
              <p14:cNvContentPartPr/>
              <p14:nvPr/>
            </p14:nvContentPartPr>
            <p14:xfrm>
              <a:off x="746015" y="7471326"/>
              <a:ext cx="360" cy="2520"/>
            </p14:xfrm>
          </p:contentPart>
        </mc:Choice>
        <mc:Fallback xmlns="">
          <p:pic>
            <p:nvPicPr>
              <p:cNvPr id="3" name="Ink 2">
                <a:extLst>
                  <a:ext uri="{FF2B5EF4-FFF2-40B4-BE49-F238E27FC236}">
                    <a16:creationId xmlns:a16="http://schemas.microsoft.com/office/drawing/2014/main" id="{A831C391-17BB-B3F0-023F-A1E57871676E}"/>
                  </a:ext>
                </a:extLst>
              </p:cNvPr>
              <p:cNvPicPr/>
              <p:nvPr/>
            </p:nvPicPr>
            <p:blipFill>
              <a:blip r:embed="rId3"/>
              <a:stretch>
                <a:fillRect/>
              </a:stretch>
            </p:blipFill>
            <p:spPr>
              <a:xfrm>
                <a:off x="737015" y="7462686"/>
                <a:ext cx="18000" cy="20160"/>
              </a:xfrm>
              <a:prstGeom prst="rect">
                <a:avLst/>
              </a:prstGeom>
            </p:spPr>
          </p:pic>
        </mc:Fallback>
      </mc:AlternateContent>
    </p:spTree>
    <p:extLst>
      <p:ext uri="{BB962C8B-B14F-4D97-AF65-F5344CB8AC3E}">
        <p14:creationId xmlns:p14="http://schemas.microsoft.com/office/powerpoint/2010/main" val="2496661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EFD4B6-4396-4A4E-E874-CBB3BC522D2E}"/>
              </a:ext>
            </a:extLst>
          </p:cNvPr>
          <p:cNvSpPr>
            <a:spLocks noGrp="1"/>
          </p:cNvSpPr>
          <p:nvPr>
            <p:ph type="title"/>
          </p:nvPr>
        </p:nvSpPr>
        <p:spPr/>
        <p:txBody>
          <a:bodyPr/>
          <a:lstStyle/>
          <a:p>
            <a:r>
              <a:rPr lang="en-US" dirty="0" err="1"/>
              <a:t>Opis</a:t>
            </a:r>
            <a:r>
              <a:rPr lang="en-US" dirty="0"/>
              <a:t> </a:t>
            </a:r>
            <a:r>
              <a:rPr lang="en-US" dirty="0" err="1"/>
              <a:t>algorytmu</a:t>
            </a:r>
            <a:r>
              <a:rPr lang="en-US" dirty="0"/>
              <a:t> </a:t>
            </a:r>
            <a:r>
              <a:rPr lang="en-US" dirty="0" err="1"/>
              <a:t>dokładnego</a:t>
            </a:r>
            <a:endParaRPr lang="en-US" dirty="0"/>
          </a:p>
        </p:txBody>
      </p:sp>
      <p:sp>
        <p:nvSpPr>
          <p:cNvPr id="6" name="Text Placeholder 5">
            <a:extLst>
              <a:ext uri="{FF2B5EF4-FFF2-40B4-BE49-F238E27FC236}">
                <a16:creationId xmlns:a16="http://schemas.microsoft.com/office/drawing/2014/main" id="{B5C31003-E50A-39B7-A000-F4B575EA92A6}"/>
              </a:ext>
            </a:extLst>
          </p:cNvPr>
          <p:cNvSpPr>
            <a:spLocks noGrp="1"/>
          </p:cNvSpPr>
          <p:nvPr>
            <p:ph type="body" idx="1"/>
          </p:nvPr>
        </p:nvSpPr>
        <p:spPr>
          <a:xfrm>
            <a:off x="961500" y="1603733"/>
            <a:ext cx="10270500" cy="4545200"/>
          </a:xfrm>
        </p:spPr>
        <p:txBody>
          <a:bodyPr/>
          <a:lstStyle/>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Jako algorytm dokładny wykorzystam iterację między wszystkimi możliwymi rozwiązaniami </a:t>
            </a:r>
            <a:r>
              <a:rPr lang="pl-PL" sz="1800" dirty="0" err="1">
                <a:effectLst/>
                <a:latin typeface="Calibri" panose="020F0502020204030204" pitchFamily="34" charset="0"/>
                <a:ea typeface="Calibri" panose="020F0502020204030204" pitchFamily="34" charset="0"/>
                <a:cs typeface="Times New Roman" panose="02020603050405020304" pitchFamily="18" charset="0"/>
              </a:rPr>
              <a:t>sudoku</a:t>
            </a:r>
            <a:r>
              <a:rPr lang="pl-PL" sz="1800" dirty="0">
                <a:effectLst/>
                <a:latin typeface="Calibri" panose="020F0502020204030204" pitchFamily="34" charset="0"/>
                <a:ea typeface="Calibri" panose="020F0502020204030204" pitchFamily="34" charset="0"/>
                <a:cs typeface="Times New Roman" panose="02020603050405020304" pitchFamily="18" charset="0"/>
              </a:rPr>
              <a:t>. Oto kolejne działania, jakie zastosuję:</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Wstaw w każdą wolną komórkę wartość 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Sprawdź poprawność rozwiązania.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Jeśli rozwiązanie jest poprawne, zwróć wynik i zakończ działanie.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Jeśli wartość pierwszej uzupełnianej komórki nie wynosi 9, zwiększ jej wartość o 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Jeśli wartość pierwszej uzupełnianej komórki wynosi 9 wykonaj następujące działanie: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0"/>
              </a:spcAft>
              <a:buFont typeface="+mj-lt"/>
              <a:buAutoNum type="alphaLcParenR"/>
            </a:pPr>
            <a:r>
              <a:rPr lang="pl-PL" sz="1800" dirty="0">
                <a:effectLst/>
                <a:latin typeface="Calibri" panose="020F0502020204030204" pitchFamily="34" charset="0"/>
                <a:ea typeface="Calibri" panose="020F0502020204030204" pitchFamily="34" charset="0"/>
                <a:cs typeface="Times New Roman" panose="02020603050405020304" pitchFamily="18" charset="0"/>
              </a:rPr>
              <a:t>Nadaj bieżącej komórce wartość 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0"/>
              </a:spcAft>
              <a:buFont typeface="+mj-lt"/>
              <a:buAutoNum type="alphaLcParenR"/>
            </a:pPr>
            <a:r>
              <a:rPr lang="pl-PL" sz="1800" dirty="0">
                <a:effectLst/>
                <a:latin typeface="Calibri" panose="020F0502020204030204" pitchFamily="34" charset="0"/>
                <a:ea typeface="Calibri" panose="020F0502020204030204" pitchFamily="34" charset="0"/>
                <a:cs typeface="Times New Roman" panose="02020603050405020304" pitchFamily="18" charset="0"/>
              </a:rPr>
              <a:t>Wykonaj zmianę wartości na kolejnych komórkach. Dopóki wartość analizowanej komórki nie będzie różna od 9 wykonuj te kroki:</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lnSpc>
                <a:spcPct val="107000"/>
              </a:lnSpc>
              <a:spcBef>
                <a:spcPts val="0"/>
              </a:spcBef>
              <a:spcAft>
                <a:spcPts val="0"/>
              </a:spcAft>
              <a:buFont typeface="Courier New" panose="02070309020205020404" pitchFamily="49" charset="0"/>
              <a:buChar char="o"/>
            </a:pPr>
            <a:r>
              <a:rPr lang="pl-PL" sz="1800" dirty="0">
                <a:effectLst/>
                <a:latin typeface="Calibri" panose="020F0502020204030204" pitchFamily="34" charset="0"/>
                <a:ea typeface="Calibri" panose="020F0502020204030204" pitchFamily="34" charset="0"/>
                <a:cs typeface="Times New Roman" panose="02020603050405020304" pitchFamily="18" charset="0"/>
              </a:rPr>
              <a:t>Jeśli wartość analizowanej komórki jest różna od 9 zwiększ jej wartość o 1 i zakończ działanie kroku 5b</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lnSpc>
                <a:spcPct val="107000"/>
              </a:lnSpc>
              <a:spcBef>
                <a:spcPts val="0"/>
              </a:spcBef>
              <a:spcAft>
                <a:spcPts val="0"/>
              </a:spcAft>
              <a:buFont typeface="Courier New" panose="02070309020205020404" pitchFamily="49" charset="0"/>
              <a:buChar char="o"/>
            </a:pPr>
            <a:r>
              <a:rPr lang="pl-PL" sz="1800" dirty="0">
                <a:effectLst/>
                <a:latin typeface="Calibri" panose="020F0502020204030204" pitchFamily="34" charset="0"/>
                <a:ea typeface="Calibri" panose="020F0502020204030204" pitchFamily="34" charset="0"/>
                <a:cs typeface="Times New Roman" panose="02020603050405020304" pitchFamily="18" charset="0"/>
              </a:rPr>
              <a:t>Jeśli wartość komórki wynosi 9 zmień jej wartość na 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lnSpc>
                <a:spcPct val="107000"/>
              </a:lnSpc>
              <a:spcBef>
                <a:spcPts val="0"/>
              </a:spcBef>
              <a:spcAft>
                <a:spcPts val="0"/>
              </a:spcAft>
              <a:buFont typeface="Courier New" panose="02070309020205020404" pitchFamily="49" charset="0"/>
              <a:buChar char="o"/>
            </a:pPr>
            <a:r>
              <a:rPr lang="pl-PL" sz="1800" dirty="0">
                <a:effectLst/>
                <a:latin typeface="Calibri" panose="020F0502020204030204" pitchFamily="34" charset="0"/>
                <a:ea typeface="Calibri" panose="020F0502020204030204" pitchFamily="34" charset="0"/>
                <a:cs typeface="Times New Roman" panose="02020603050405020304" pitchFamily="18" charset="0"/>
              </a:rPr>
              <a:t>Przejdź do następnej uzupełnianej komórki</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Weź nowo utworzone rozwiązanie i wykonaj na nim kolejne punkty zaczynając od kroku 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600" dirty="0"/>
          </a:p>
        </p:txBody>
      </p:sp>
    </p:spTree>
    <p:extLst>
      <p:ext uri="{BB962C8B-B14F-4D97-AF65-F5344CB8AC3E}">
        <p14:creationId xmlns:p14="http://schemas.microsoft.com/office/powerpoint/2010/main" val="2057409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674E8-73F1-A424-2492-5005D014BA57}"/>
              </a:ext>
            </a:extLst>
          </p:cNvPr>
          <p:cNvSpPr>
            <a:spLocks noGrp="1"/>
          </p:cNvSpPr>
          <p:nvPr>
            <p:ph type="title"/>
          </p:nvPr>
        </p:nvSpPr>
        <p:spPr/>
        <p:txBody>
          <a:bodyPr/>
          <a:lstStyle/>
          <a:p>
            <a:r>
              <a:rPr lang="en-US" dirty="0" err="1"/>
              <a:t>Opis</a:t>
            </a:r>
            <a:r>
              <a:rPr lang="en-US" dirty="0"/>
              <a:t> </a:t>
            </a:r>
            <a:r>
              <a:rPr lang="en-US" dirty="0" err="1"/>
              <a:t>algorytmu</a:t>
            </a:r>
            <a:r>
              <a:rPr lang="en-US" dirty="0"/>
              <a:t> </a:t>
            </a:r>
            <a:r>
              <a:rPr lang="en-US" dirty="0" err="1"/>
              <a:t>genetycznego</a:t>
            </a:r>
            <a:endParaRPr lang="en-US" dirty="0"/>
          </a:p>
        </p:txBody>
      </p:sp>
      <p:sp>
        <p:nvSpPr>
          <p:cNvPr id="3" name="Text Placeholder 2">
            <a:extLst>
              <a:ext uri="{FF2B5EF4-FFF2-40B4-BE49-F238E27FC236}">
                <a16:creationId xmlns:a16="http://schemas.microsoft.com/office/drawing/2014/main" id="{F2B78ACD-1241-06DA-5F8D-3647506C1546}"/>
              </a:ext>
            </a:extLst>
          </p:cNvPr>
          <p:cNvSpPr>
            <a:spLocks noGrp="1"/>
          </p:cNvSpPr>
          <p:nvPr>
            <p:ph type="body" idx="1"/>
          </p:nvPr>
        </p:nvSpPr>
        <p:spPr>
          <a:xfrm>
            <a:off x="493295" y="1287378"/>
            <a:ext cx="11233483" cy="5293895"/>
          </a:xfrm>
        </p:spPr>
        <p:txBody>
          <a:bodyPr/>
          <a:lstStyle/>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Algorytm genetyczny będzie przeszukiwał możliwe rozwiązania do momentu osiągnięcia kryterium stopu, które na rzecz rozwiązywania </a:t>
            </a:r>
            <a:r>
              <a:rPr lang="pl-PL" sz="1800" dirty="0" err="1">
                <a:effectLst/>
                <a:latin typeface="Calibri" panose="020F0502020204030204" pitchFamily="34" charset="0"/>
                <a:ea typeface="Calibri" panose="020F0502020204030204" pitchFamily="34" charset="0"/>
                <a:cs typeface="Times New Roman" panose="02020603050405020304" pitchFamily="18" charset="0"/>
              </a:rPr>
              <a:t>sudoku</a:t>
            </a:r>
            <a:r>
              <a:rPr lang="pl-PL" sz="1800" dirty="0">
                <a:effectLst/>
                <a:latin typeface="Calibri" panose="020F0502020204030204" pitchFamily="34" charset="0"/>
                <a:ea typeface="Calibri" panose="020F0502020204030204" pitchFamily="34" charset="0"/>
                <a:cs typeface="Times New Roman" panose="02020603050405020304" pitchFamily="18" charset="0"/>
              </a:rPr>
              <a:t> będzie w momencie znalezienia poprawnego rozwiązania.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pl-PL" sz="1800" dirty="0">
                <a:effectLst/>
                <a:latin typeface="Calibri" panose="020F0502020204030204" pitchFamily="34" charset="0"/>
                <a:ea typeface="Calibri" panose="020F0502020204030204" pitchFamily="34" charset="0"/>
                <a:cs typeface="Times New Roman" panose="02020603050405020304" pitchFamily="18" charset="0"/>
              </a:rPr>
              <a:t>Oto kolejne kroki służące do realizacji algorytmu genetycznego dla rozwiązywania </a:t>
            </a:r>
            <a:r>
              <a:rPr lang="pl-PL" sz="1800" dirty="0" err="1">
                <a:effectLst/>
                <a:latin typeface="Calibri" panose="020F0502020204030204" pitchFamily="34" charset="0"/>
                <a:ea typeface="Calibri" panose="020F0502020204030204" pitchFamily="34" charset="0"/>
                <a:cs typeface="Times New Roman" panose="02020603050405020304" pitchFamily="18" charset="0"/>
              </a:rPr>
              <a:t>sudoku</a:t>
            </a:r>
            <a:r>
              <a:rPr lang="pl-PL" sz="1800" dirty="0">
                <a:effectLst/>
                <a:latin typeface="Calibri" panose="020F0502020204030204" pitchFamily="34"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Tworzenie populacji – generowanie osobników w postaci losowych rozwiązań. Liczba generowanych rozwiązań będzie możliwa do skonfigurowania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Ocena – wyznaczanie za pomocą funkcji przystosowania jak dobrze dany osobnik rozwiązuje problem. Funkcja przystosowania będzie określała jakość rozwiązania na podstawie liczby błędów znalezionych dla każdego wiersza, kolumny i kwadratu 3x3 (im więcej błędów, tym mniejsza jakość rozwiązania).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Selekcja – wybór osobników do reprodukcji na podstawie oceny. Każda selekcja będzie miała maksymalną liczbę osobników dopuszczonych do następnej iteracji.</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Krzyżowanie – dobieranie osobników w pary i mieszanie ich danych w celu utworzenia nowych osobników. Będzie to na zmianę pobieranie kolejnych wartości od dwójki rodziców do dziecka.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Mutacja – niewielka zmiana w genach osobników, każdy osobnik w populacji będzie miał zmienioną wartość jednej losowej komórki.</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Nowa generacja – zastąpienie starej populacji nową</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pl-PL" sz="1800" dirty="0">
                <a:effectLst/>
                <a:latin typeface="Calibri" panose="020F0502020204030204" pitchFamily="34" charset="0"/>
                <a:ea typeface="Calibri" panose="020F0502020204030204" pitchFamily="34" charset="0"/>
                <a:cs typeface="Times New Roman" panose="02020603050405020304" pitchFamily="18" charset="0"/>
              </a:rPr>
              <a:t>Kryterium stopu – jak wspomniano wcześniej, algorytm kończy swoje działanie w momencie znalezienia poprawnego rozwiązania, czyli takiego, którego liczba błędów znalezionych przez funkcję przystosowania wynosi 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54726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26420-6BEA-5CC4-4882-5CF5EF63F8A9}"/>
              </a:ext>
            </a:extLst>
          </p:cNvPr>
          <p:cNvSpPr>
            <a:spLocks noGrp="1"/>
          </p:cNvSpPr>
          <p:nvPr>
            <p:ph type="title"/>
          </p:nvPr>
        </p:nvSpPr>
        <p:spPr/>
        <p:txBody>
          <a:bodyPr/>
          <a:lstStyle/>
          <a:p>
            <a:r>
              <a:rPr lang="en-US" dirty="0" err="1"/>
              <a:t>Przestrzeń</a:t>
            </a:r>
            <a:r>
              <a:rPr lang="en-US" dirty="0"/>
              <a:t> </a:t>
            </a:r>
            <a:r>
              <a:rPr lang="en-US" dirty="0" err="1"/>
              <a:t>rozwiązań</a:t>
            </a:r>
            <a:endParaRPr lang="en-US" dirty="0"/>
          </a:p>
        </p:txBody>
      </p:sp>
      <p:pic>
        <p:nvPicPr>
          <p:cNvPr id="5" name="Picture 2" descr="Reinforcement Learning vs Genetic Algorithm — AI for Simulations | by  Neelarghya | XRPractices | Medium">
            <a:extLst>
              <a:ext uri="{FF2B5EF4-FFF2-40B4-BE49-F238E27FC236}">
                <a16:creationId xmlns:a16="http://schemas.microsoft.com/office/drawing/2014/main" id="{55CAA6DB-F066-5EED-1EAB-810033912F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20125" y="348601"/>
            <a:ext cx="6288506" cy="404261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E4D9E1F9-5135-0344-01CF-B47709F79067}"/>
              </a:ext>
            </a:extLst>
          </p:cNvPr>
          <p:cNvPicPr>
            <a:picLocks noChangeAspect="1"/>
          </p:cNvPicPr>
          <p:nvPr/>
        </p:nvPicPr>
        <p:blipFill>
          <a:blip r:embed="rId3"/>
          <a:stretch>
            <a:fillRect/>
          </a:stretch>
        </p:blipFill>
        <p:spPr>
          <a:xfrm>
            <a:off x="1136821" y="1540357"/>
            <a:ext cx="5089261" cy="4969042"/>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B84E951C-8344-53F3-EC4E-D3E810C67A3B}"/>
                  </a:ext>
                </a:extLst>
              </p14:cNvPr>
              <p14:cNvContentPartPr/>
              <p14:nvPr/>
            </p14:nvContentPartPr>
            <p14:xfrm>
              <a:off x="9071735" y="-48354"/>
              <a:ext cx="360" cy="360"/>
            </p14:xfrm>
          </p:contentPart>
        </mc:Choice>
        <mc:Fallback xmlns="">
          <p:pic>
            <p:nvPicPr>
              <p:cNvPr id="3" name="Ink 2">
                <a:extLst>
                  <a:ext uri="{FF2B5EF4-FFF2-40B4-BE49-F238E27FC236}">
                    <a16:creationId xmlns:a16="http://schemas.microsoft.com/office/drawing/2014/main" id="{B84E951C-8344-53F3-EC4E-D3E810C67A3B}"/>
                  </a:ext>
                </a:extLst>
              </p:cNvPr>
              <p:cNvPicPr/>
              <p:nvPr/>
            </p:nvPicPr>
            <p:blipFill>
              <a:blip r:embed="rId5"/>
              <a:stretch>
                <a:fillRect/>
              </a:stretch>
            </p:blipFill>
            <p:spPr>
              <a:xfrm>
                <a:off x="9063095" y="-56994"/>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Ink 3">
                <a:extLst>
                  <a:ext uri="{FF2B5EF4-FFF2-40B4-BE49-F238E27FC236}">
                    <a16:creationId xmlns:a16="http://schemas.microsoft.com/office/drawing/2014/main" id="{E3300459-CED8-1071-6326-D1F5D4116DB5}"/>
                  </a:ext>
                </a:extLst>
              </p14:cNvPr>
              <p14:cNvContentPartPr/>
              <p14:nvPr/>
            </p14:nvContentPartPr>
            <p14:xfrm>
              <a:off x="2093495" y="-698154"/>
              <a:ext cx="360" cy="360"/>
            </p14:xfrm>
          </p:contentPart>
        </mc:Choice>
        <mc:Fallback xmlns="">
          <p:pic>
            <p:nvPicPr>
              <p:cNvPr id="4" name="Ink 3">
                <a:extLst>
                  <a:ext uri="{FF2B5EF4-FFF2-40B4-BE49-F238E27FC236}">
                    <a16:creationId xmlns:a16="http://schemas.microsoft.com/office/drawing/2014/main" id="{E3300459-CED8-1071-6326-D1F5D4116DB5}"/>
                  </a:ext>
                </a:extLst>
              </p:cNvPr>
              <p:cNvPicPr/>
              <p:nvPr/>
            </p:nvPicPr>
            <p:blipFill>
              <a:blip r:embed="rId5"/>
              <a:stretch>
                <a:fillRect/>
              </a:stretch>
            </p:blipFill>
            <p:spPr>
              <a:xfrm>
                <a:off x="2084495" y="-706794"/>
                <a:ext cx="18000" cy="18000"/>
              </a:xfrm>
              <a:prstGeom prst="rect">
                <a:avLst/>
              </a:prstGeom>
            </p:spPr>
          </p:pic>
        </mc:Fallback>
      </mc:AlternateContent>
      <p:grpSp>
        <p:nvGrpSpPr>
          <p:cNvPr id="21" name="Group 20">
            <a:extLst>
              <a:ext uri="{FF2B5EF4-FFF2-40B4-BE49-F238E27FC236}">
                <a16:creationId xmlns:a16="http://schemas.microsoft.com/office/drawing/2014/main" id="{EFEB86FC-318F-733C-F90E-2EB4F0406E98}"/>
              </a:ext>
            </a:extLst>
          </p:cNvPr>
          <p:cNvGrpSpPr/>
          <p:nvPr/>
        </p:nvGrpSpPr>
        <p:grpSpPr>
          <a:xfrm>
            <a:off x="2640010" y="2296910"/>
            <a:ext cx="2593800" cy="808920"/>
            <a:chOff x="2640010" y="2296910"/>
            <a:chExt cx="2593800" cy="808920"/>
          </a:xfrm>
        </p:grpSpPr>
        <mc:AlternateContent xmlns:mc="http://schemas.openxmlformats.org/markup-compatibility/2006" xmlns:p14="http://schemas.microsoft.com/office/powerpoint/2010/main">
          <mc:Choice Requires="p14">
            <p:contentPart p14:bwMode="auto" r:id="rId7">
              <p14:nvContentPartPr>
                <p14:cNvPr id="12" name="Ink 11">
                  <a:extLst>
                    <a:ext uri="{FF2B5EF4-FFF2-40B4-BE49-F238E27FC236}">
                      <a16:creationId xmlns:a16="http://schemas.microsoft.com/office/drawing/2014/main" id="{086CF834-75CF-4032-5318-514FF1DEC851}"/>
                    </a:ext>
                  </a:extLst>
                </p14:cNvPr>
                <p14:cNvContentPartPr/>
                <p14:nvPr/>
              </p14:nvContentPartPr>
              <p14:xfrm>
                <a:off x="2640010" y="2716310"/>
                <a:ext cx="460440" cy="389520"/>
              </p14:xfrm>
            </p:contentPart>
          </mc:Choice>
          <mc:Fallback xmlns="">
            <p:pic>
              <p:nvPicPr>
                <p:cNvPr id="12" name="Ink 11">
                  <a:extLst>
                    <a:ext uri="{FF2B5EF4-FFF2-40B4-BE49-F238E27FC236}">
                      <a16:creationId xmlns:a16="http://schemas.microsoft.com/office/drawing/2014/main" id="{086CF834-75CF-4032-5318-514FF1DEC851}"/>
                    </a:ext>
                  </a:extLst>
                </p:cNvPr>
                <p:cNvPicPr/>
                <p:nvPr/>
              </p:nvPicPr>
              <p:blipFill>
                <a:blip r:embed="rId8"/>
                <a:stretch>
                  <a:fillRect/>
                </a:stretch>
              </p:blipFill>
              <p:spPr>
                <a:xfrm>
                  <a:off x="2631370" y="2707310"/>
                  <a:ext cx="478080" cy="4071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3" name="Ink 12">
                  <a:extLst>
                    <a:ext uri="{FF2B5EF4-FFF2-40B4-BE49-F238E27FC236}">
                      <a16:creationId xmlns:a16="http://schemas.microsoft.com/office/drawing/2014/main" id="{E817E577-3170-1A56-6B79-1E428ED0A8A1}"/>
                    </a:ext>
                  </a:extLst>
                </p14:cNvPr>
                <p14:cNvContentPartPr/>
                <p14:nvPr/>
              </p14:nvContentPartPr>
              <p14:xfrm>
                <a:off x="4691650" y="2330030"/>
                <a:ext cx="542160" cy="426960"/>
              </p14:xfrm>
            </p:contentPart>
          </mc:Choice>
          <mc:Fallback xmlns="">
            <p:pic>
              <p:nvPicPr>
                <p:cNvPr id="13" name="Ink 12">
                  <a:extLst>
                    <a:ext uri="{FF2B5EF4-FFF2-40B4-BE49-F238E27FC236}">
                      <a16:creationId xmlns:a16="http://schemas.microsoft.com/office/drawing/2014/main" id="{E817E577-3170-1A56-6B79-1E428ED0A8A1}"/>
                    </a:ext>
                  </a:extLst>
                </p:cNvPr>
                <p:cNvPicPr/>
                <p:nvPr/>
              </p:nvPicPr>
              <p:blipFill>
                <a:blip r:embed="rId10"/>
                <a:stretch>
                  <a:fillRect/>
                </a:stretch>
              </p:blipFill>
              <p:spPr>
                <a:xfrm>
                  <a:off x="4682650" y="2321030"/>
                  <a:ext cx="559800" cy="4446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4" name="Ink 13">
                  <a:extLst>
                    <a:ext uri="{FF2B5EF4-FFF2-40B4-BE49-F238E27FC236}">
                      <a16:creationId xmlns:a16="http://schemas.microsoft.com/office/drawing/2014/main" id="{73264747-B63F-57D1-3BB3-5E722CD7544C}"/>
                    </a:ext>
                  </a:extLst>
                </p14:cNvPr>
                <p14:cNvContentPartPr/>
                <p14:nvPr/>
              </p14:nvContentPartPr>
              <p14:xfrm>
                <a:off x="2933770" y="2698310"/>
                <a:ext cx="869400" cy="153000"/>
              </p14:xfrm>
            </p:contentPart>
          </mc:Choice>
          <mc:Fallback xmlns="">
            <p:pic>
              <p:nvPicPr>
                <p:cNvPr id="14" name="Ink 13">
                  <a:extLst>
                    <a:ext uri="{FF2B5EF4-FFF2-40B4-BE49-F238E27FC236}">
                      <a16:creationId xmlns:a16="http://schemas.microsoft.com/office/drawing/2014/main" id="{73264747-B63F-57D1-3BB3-5E722CD7544C}"/>
                    </a:ext>
                  </a:extLst>
                </p:cNvPr>
                <p:cNvPicPr/>
                <p:nvPr/>
              </p:nvPicPr>
              <p:blipFill>
                <a:blip r:embed="rId12"/>
                <a:stretch>
                  <a:fillRect/>
                </a:stretch>
              </p:blipFill>
              <p:spPr>
                <a:xfrm>
                  <a:off x="2924770" y="2689310"/>
                  <a:ext cx="887040" cy="17064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5" name="Ink 14">
                  <a:extLst>
                    <a:ext uri="{FF2B5EF4-FFF2-40B4-BE49-F238E27FC236}">
                      <a16:creationId xmlns:a16="http://schemas.microsoft.com/office/drawing/2014/main" id="{2992AA0E-9E1C-2158-1553-138CBB4BC825}"/>
                    </a:ext>
                  </a:extLst>
                </p14:cNvPr>
                <p14:cNvContentPartPr/>
                <p14:nvPr/>
              </p14:nvContentPartPr>
              <p14:xfrm>
                <a:off x="3765010" y="2558630"/>
                <a:ext cx="26280" cy="260640"/>
              </p14:xfrm>
            </p:contentPart>
          </mc:Choice>
          <mc:Fallback xmlns="">
            <p:pic>
              <p:nvPicPr>
                <p:cNvPr id="15" name="Ink 14">
                  <a:extLst>
                    <a:ext uri="{FF2B5EF4-FFF2-40B4-BE49-F238E27FC236}">
                      <a16:creationId xmlns:a16="http://schemas.microsoft.com/office/drawing/2014/main" id="{2992AA0E-9E1C-2158-1553-138CBB4BC825}"/>
                    </a:ext>
                  </a:extLst>
                </p:cNvPr>
                <p:cNvPicPr/>
                <p:nvPr/>
              </p:nvPicPr>
              <p:blipFill>
                <a:blip r:embed="rId14"/>
                <a:stretch>
                  <a:fillRect/>
                </a:stretch>
              </p:blipFill>
              <p:spPr>
                <a:xfrm>
                  <a:off x="3756010" y="2549990"/>
                  <a:ext cx="43920" cy="2782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7" name="Ink 16">
                  <a:extLst>
                    <a:ext uri="{FF2B5EF4-FFF2-40B4-BE49-F238E27FC236}">
                      <a16:creationId xmlns:a16="http://schemas.microsoft.com/office/drawing/2014/main" id="{F2FC336B-BF08-EF70-2DA5-7DFAD1D09977}"/>
                    </a:ext>
                  </a:extLst>
                </p14:cNvPr>
                <p14:cNvContentPartPr/>
                <p14:nvPr/>
              </p14:nvContentPartPr>
              <p14:xfrm>
                <a:off x="3768250" y="2533430"/>
                <a:ext cx="239760" cy="323280"/>
              </p14:xfrm>
            </p:contentPart>
          </mc:Choice>
          <mc:Fallback xmlns="">
            <p:pic>
              <p:nvPicPr>
                <p:cNvPr id="17" name="Ink 16">
                  <a:extLst>
                    <a:ext uri="{FF2B5EF4-FFF2-40B4-BE49-F238E27FC236}">
                      <a16:creationId xmlns:a16="http://schemas.microsoft.com/office/drawing/2014/main" id="{F2FC336B-BF08-EF70-2DA5-7DFAD1D09977}"/>
                    </a:ext>
                  </a:extLst>
                </p:cNvPr>
                <p:cNvPicPr/>
                <p:nvPr/>
              </p:nvPicPr>
              <p:blipFill>
                <a:blip r:embed="rId16"/>
                <a:stretch>
                  <a:fillRect/>
                </a:stretch>
              </p:blipFill>
              <p:spPr>
                <a:xfrm>
                  <a:off x="3759610" y="2524430"/>
                  <a:ext cx="257400" cy="34092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8" name="Ink 17">
                  <a:extLst>
                    <a:ext uri="{FF2B5EF4-FFF2-40B4-BE49-F238E27FC236}">
                      <a16:creationId xmlns:a16="http://schemas.microsoft.com/office/drawing/2014/main" id="{0000C21A-6233-619E-0CAA-DE6F0336D838}"/>
                    </a:ext>
                  </a:extLst>
                </p14:cNvPr>
                <p14:cNvContentPartPr/>
                <p14:nvPr/>
              </p14:nvContentPartPr>
              <p14:xfrm>
                <a:off x="3982090" y="2495270"/>
                <a:ext cx="964800" cy="172080"/>
              </p14:xfrm>
            </p:contentPart>
          </mc:Choice>
          <mc:Fallback xmlns="">
            <p:pic>
              <p:nvPicPr>
                <p:cNvPr id="18" name="Ink 17">
                  <a:extLst>
                    <a:ext uri="{FF2B5EF4-FFF2-40B4-BE49-F238E27FC236}">
                      <a16:creationId xmlns:a16="http://schemas.microsoft.com/office/drawing/2014/main" id="{0000C21A-6233-619E-0CAA-DE6F0336D838}"/>
                    </a:ext>
                  </a:extLst>
                </p:cNvPr>
                <p:cNvPicPr/>
                <p:nvPr/>
              </p:nvPicPr>
              <p:blipFill>
                <a:blip r:embed="rId18"/>
                <a:stretch>
                  <a:fillRect/>
                </a:stretch>
              </p:blipFill>
              <p:spPr>
                <a:xfrm>
                  <a:off x="3973090" y="2486630"/>
                  <a:ext cx="982440" cy="1897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0" name="Ink 19">
                  <a:extLst>
                    <a:ext uri="{FF2B5EF4-FFF2-40B4-BE49-F238E27FC236}">
                      <a16:creationId xmlns:a16="http://schemas.microsoft.com/office/drawing/2014/main" id="{E3E54FDF-AE0F-2FD9-D310-0591ADA5683D}"/>
                    </a:ext>
                  </a:extLst>
                </p14:cNvPr>
                <p14:cNvContentPartPr/>
                <p14:nvPr/>
              </p14:nvContentPartPr>
              <p14:xfrm>
                <a:off x="3065890" y="2296910"/>
                <a:ext cx="314280" cy="257400"/>
              </p14:xfrm>
            </p:contentPart>
          </mc:Choice>
          <mc:Fallback xmlns="">
            <p:pic>
              <p:nvPicPr>
                <p:cNvPr id="20" name="Ink 19">
                  <a:extLst>
                    <a:ext uri="{FF2B5EF4-FFF2-40B4-BE49-F238E27FC236}">
                      <a16:creationId xmlns:a16="http://schemas.microsoft.com/office/drawing/2014/main" id="{E3E54FDF-AE0F-2FD9-D310-0591ADA5683D}"/>
                    </a:ext>
                  </a:extLst>
                </p:cNvPr>
                <p:cNvPicPr/>
                <p:nvPr/>
              </p:nvPicPr>
              <p:blipFill>
                <a:blip r:embed="rId20"/>
                <a:stretch>
                  <a:fillRect/>
                </a:stretch>
              </p:blipFill>
              <p:spPr>
                <a:xfrm>
                  <a:off x="3057250" y="2288270"/>
                  <a:ext cx="331920" cy="275040"/>
                </a:xfrm>
                <a:prstGeom prst="rect">
                  <a:avLst/>
                </a:prstGeom>
              </p:spPr>
            </p:pic>
          </mc:Fallback>
        </mc:AlternateContent>
      </p:grpSp>
      <p:grpSp>
        <p:nvGrpSpPr>
          <p:cNvPr id="26" name="Group 25">
            <a:extLst>
              <a:ext uri="{FF2B5EF4-FFF2-40B4-BE49-F238E27FC236}">
                <a16:creationId xmlns:a16="http://schemas.microsoft.com/office/drawing/2014/main" id="{6EB685AE-7F11-9F1D-5A47-4348EA420537}"/>
              </a:ext>
            </a:extLst>
          </p:cNvPr>
          <p:cNvGrpSpPr/>
          <p:nvPr/>
        </p:nvGrpSpPr>
        <p:grpSpPr>
          <a:xfrm>
            <a:off x="2640370" y="4002590"/>
            <a:ext cx="614880" cy="713160"/>
            <a:chOff x="2640370" y="4002590"/>
            <a:chExt cx="614880" cy="713160"/>
          </a:xfrm>
        </p:grpSpPr>
        <mc:AlternateContent xmlns:mc="http://schemas.openxmlformats.org/markup-compatibility/2006" xmlns:p14="http://schemas.microsoft.com/office/powerpoint/2010/main">
          <mc:Choice Requires="p14">
            <p:contentPart p14:bwMode="auto" r:id="rId21">
              <p14:nvContentPartPr>
                <p14:cNvPr id="22" name="Ink 21">
                  <a:extLst>
                    <a:ext uri="{FF2B5EF4-FFF2-40B4-BE49-F238E27FC236}">
                      <a16:creationId xmlns:a16="http://schemas.microsoft.com/office/drawing/2014/main" id="{D34BD6CE-3BF1-6C9C-DC82-463BFAB3C8D9}"/>
                    </a:ext>
                  </a:extLst>
                </p14:cNvPr>
                <p14:cNvContentPartPr/>
                <p14:nvPr/>
              </p14:nvContentPartPr>
              <p14:xfrm>
                <a:off x="2640370" y="4002590"/>
                <a:ext cx="189360" cy="271080"/>
              </p14:xfrm>
            </p:contentPart>
          </mc:Choice>
          <mc:Fallback xmlns="">
            <p:pic>
              <p:nvPicPr>
                <p:cNvPr id="22" name="Ink 21">
                  <a:extLst>
                    <a:ext uri="{FF2B5EF4-FFF2-40B4-BE49-F238E27FC236}">
                      <a16:creationId xmlns:a16="http://schemas.microsoft.com/office/drawing/2014/main" id="{D34BD6CE-3BF1-6C9C-DC82-463BFAB3C8D9}"/>
                    </a:ext>
                  </a:extLst>
                </p:cNvPr>
                <p:cNvPicPr/>
                <p:nvPr/>
              </p:nvPicPr>
              <p:blipFill>
                <a:blip r:embed="rId22"/>
                <a:stretch>
                  <a:fillRect/>
                </a:stretch>
              </p:blipFill>
              <p:spPr>
                <a:xfrm>
                  <a:off x="2631370" y="3993590"/>
                  <a:ext cx="207000" cy="2887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3" name="Ink 22">
                  <a:extLst>
                    <a:ext uri="{FF2B5EF4-FFF2-40B4-BE49-F238E27FC236}">
                      <a16:creationId xmlns:a16="http://schemas.microsoft.com/office/drawing/2014/main" id="{E0DC957A-A5EC-C4EA-3841-8C7A42B2FF75}"/>
                    </a:ext>
                  </a:extLst>
                </p14:cNvPr>
                <p14:cNvContentPartPr/>
                <p14:nvPr/>
              </p14:nvContentPartPr>
              <p14:xfrm>
                <a:off x="2698690" y="4315070"/>
                <a:ext cx="171720" cy="168480"/>
              </p14:xfrm>
            </p:contentPart>
          </mc:Choice>
          <mc:Fallback xmlns="">
            <p:pic>
              <p:nvPicPr>
                <p:cNvPr id="23" name="Ink 22">
                  <a:extLst>
                    <a:ext uri="{FF2B5EF4-FFF2-40B4-BE49-F238E27FC236}">
                      <a16:creationId xmlns:a16="http://schemas.microsoft.com/office/drawing/2014/main" id="{E0DC957A-A5EC-C4EA-3841-8C7A42B2FF75}"/>
                    </a:ext>
                  </a:extLst>
                </p:cNvPr>
                <p:cNvPicPr/>
                <p:nvPr/>
              </p:nvPicPr>
              <p:blipFill>
                <a:blip r:embed="rId24"/>
                <a:stretch>
                  <a:fillRect/>
                </a:stretch>
              </p:blipFill>
              <p:spPr>
                <a:xfrm>
                  <a:off x="2689690" y="4306070"/>
                  <a:ext cx="189360" cy="18612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4" name="Ink 23">
                  <a:extLst>
                    <a:ext uri="{FF2B5EF4-FFF2-40B4-BE49-F238E27FC236}">
                      <a16:creationId xmlns:a16="http://schemas.microsoft.com/office/drawing/2014/main" id="{DE356431-FF85-6F82-FDE2-CC1BC8CDB969}"/>
                    </a:ext>
                  </a:extLst>
                </p14:cNvPr>
                <p14:cNvContentPartPr/>
                <p14:nvPr/>
              </p14:nvContentPartPr>
              <p14:xfrm>
                <a:off x="2984170" y="4310750"/>
                <a:ext cx="135720" cy="147240"/>
              </p14:xfrm>
            </p:contentPart>
          </mc:Choice>
          <mc:Fallback xmlns="">
            <p:pic>
              <p:nvPicPr>
                <p:cNvPr id="24" name="Ink 23">
                  <a:extLst>
                    <a:ext uri="{FF2B5EF4-FFF2-40B4-BE49-F238E27FC236}">
                      <a16:creationId xmlns:a16="http://schemas.microsoft.com/office/drawing/2014/main" id="{DE356431-FF85-6F82-FDE2-CC1BC8CDB969}"/>
                    </a:ext>
                  </a:extLst>
                </p:cNvPr>
                <p:cNvPicPr/>
                <p:nvPr/>
              </p:nvPicPr>
              <p:blipFill>
                <a:blip r:embed="rId26"/>
                <a:stretch>
                  <a:fillRect/>
                </a:stretch>
              </p:blipFill>
              <p:spPr>
                <a:xfrm>
                  <a:off x="2975530" y="4301750"/>
                  <a:ext cx="153360" cy="16488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5" name="Ink 24">
                  <a:extLst>
                    <a:ext uri="{FF2B5EF4-FFF2-40B4-BE49-F238E27FC236}">
                      <a16:creationId xmlns:a16="http://schemas.microsoft.com/office/drawing/2014/main" id="{A5B555AB-B388-C5D1-DCFE-C525E160827F}"/>
                    </a:ext>
                  </a:extLst>
                </p14:cNvPr>
                <p14:cNvContentPartPr/>
                <p14:nvPr/>
              </p14:nvContentPartPr>
              <p14:xfrm>
                <a:off x="3092170" y="4597310"/>
                <a:ext cx="163080" cy="118440"/>
              </p14:xfrm>
            </p:contentPart>
          </mc:Choice>
          <mc:Fallback xmlns="">
            <p:pic>
              <p:nvPicPr>
                <p:cNvPr id="25" name="Ink 24">
                  <a:extLst>
                    <a:ext uri="{FF2B5EF4-FFF2-40B4-BE49-F238E27FC236}">
                      <a16:creationId xmlns:a16="http://schemas.microsoft.com/office/drawing/2014/main" id="{A5B555AB-B388-C5D1-DCFE-C525E160827F}"/>
                    </a:ext>
                  </a:extLst>
                </p:cNvPr>
                <p:cNvPicPr/>
                <p:nvPr/>
              </p:nvPicPr>
              <p:blipFill>
                <a:blip r:embed="rId28"/>
                <a:stretch>
                  <a:fillRect/>
                </a:stretch>
              </p:blipFill>
              <p:spPr>
                <a:xfrm>
                  <a:off x="3083530" y="4588670"/>
                  <a:ext cx="180720" cy="13608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9">
            <p14:nvContentPartPr>
              <p14:cNvPr id="27" name="Ink 26">
                <a:extLst>
                  <a:ext uri="{FF2B5EF4-FFF2-40B4-BE49-F238E27FC236}">
                    <a16:creationId xmlns:a16="http://schemas.microsoft.com/office/drawing/2014/main" id="{37601A24-FB92-D699-FE13-594E77A35259}"/>
                  </a:ext>
                </a:extLst>
              </p14:cNvPr>
              <p14:cNvContentPartPr/>
              <p14:nvPr/>
            </p14:nvContentPartPr>
            <p14:xfrm>
              <a:off x="10467455" y="7892166"/>
              <a:ext cx="360" cy="360"/>
            </p14:xfrm>
          </p:contentPart>
        </mc:Choice>
        <mc:Fallback xmlns="">
          <p:pic>
            <p:nvPicPr>
              <p:cNvPr id="27" name="Ink 26">
                <a:extLst>
                  <a:ext uri="{FF2B5EF4-FFF2-40B4-BE49-F238E27FC236}">
                    <a16:creationId xmlns:a16="http://schemas.microsoft.com/office/drawing/2014/main" id="{37601A24-FB92-D699-FE13-594E77A35259}"/>
                  </a:ext>
                </a:extLst>
              </p:cNvPr>
              <p:cNvPicPr/>
              <p:nvPr/>
            </p:nvPicPr>
            <p:blipFill>
              <a:blip r:embed="rId5"/>
              <a:stretch>
                <a:fillRect/>
              </a:stretch>
            </p:blipFill>
            <p:spPr>
              <a:xfrm>
                <a:off x="10458815" y="7883526"/>
                <a:ext cx="18000" cy="18000"/>
              </a:xfrm>
              <a:prstGeom prst="rect">
                <a:avLst/>
              </a:prstGeom>
            </p:spPr>
          </p:pic>
        </mc:Fallback>
      </mc:AlternateContent>
    </p:spTree>
    <p:extLst>
      <p:ext uri="{BB962C8B-B14F-4D97-AF65-F5344CB8AC3E}">
        <p14:creationId xmlns:p14="http://schemas.microsoft.com/office/powerpoint/2010/main" val="3701960060"/>
      </p:ext>
    </p:extLst>
  </p:cSld>
  <p:clrMapOvr>
    <a:masterClrMapping/>
  </p:clrMapOvr>
</p:sld>
</file>

<file path=ppt/theme/theme1.xml><?xml version="1.0" encoding="utf-8"?>
<a:theme xmlns:a="http://schemas.openxmlformats.org/drawingml/2006/main" name="New Technologies Consulting by Slidesgo">
  <a:themeElements>
    <a:clrScheme name="Simple Light">
      <a:dk1>
        <a:srgbClr val="FFFFFF"/>
      </a:dk1>
      <a:lt1>
        <a:srgbClr val="2F3B42"/>
      </a:lt1>
      <a:dk2>
        <a:srgbClr val="CE90F7"/>
      </a:dk2>
      <a:lt2>
        <a:srgbClr val="00FFFF"/>
      </a:lt2>
      <a:accent1>
        <a:srgbClr val="FD7FFD"/>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Pakiet 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New Technologies Consulting by Slidesgo</Template>
  <TotalTime>587</TotalTime>
  <Words>1326</Words>
  <Application>Microsoft Office PowerPoint</Application>
  <PresentationFormat>Widescreen</PresentationFormat>
  <Paragraphs>103</Paragraphs>
  <Slides>22</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22</vt:i4>
      </vt:variant>
    </vt:vector>
  </HeadingPairs>
  <TitlesOfParts>
    <vt:vector size="33" baseType="lpstr">
      <vt:lpstr>Arial</vt:lpstr>
      <vt:lpstr>Calibri</vt:lpstr>
      <vt:lpstr>Cambria Math</vt:lpstr>
      <vt:lpstr>Courier New</vt:lpstr>
      <vt:lpstr>Open Sans</vt:lpstr>
      <vt:lpstr>Proxima Nova</vt:lpstr>
      <vt:lpstr>Roboto Condensed Light</vt:lpstr>
      <vt:lpstr>Share Tech Mono</vt:lpstr>
      <vt:lpstr>Times New Roman</vt:lpstr>
      <vt:lpstr>New Technologies Consulting by Slidesgo</vt:lpstr>
      <vt:lpstr>Slidesgo Final Pages</vt:lpstr>
      <vt:lpstr>Problem spełnialności Algorytm genetyczny</vt:lpstr>
      <vt:lpstr>Opis problemu</vt:lpstr>
      <vt:lpstr>Problem spełnialności</vt:lpstr>
      <vt:lpstr>Algorytm genetyczny</vt:lpstr>
      <vt:lpstr>Rozwiązywanie sudoku jako problemu spełnialności</vt:lpstr>
      <vt:lpstr>Opis algorytmów</vt:lpstr>
      <vt:lpstr>Opis algorytmu dokładnego</vt:lpstr>
      <vt:lpstr>Opis algorytmu genetycznego</vt:lpstr>
      <vt:lpstr>Przestrzeń rozwiązań</vt:lpstr>
      <vt:lpstr>Szacowanie</vt:lpstr>
      <vt:lpstr>Szacowanie złożoności obliczeniowej – algorytm genetyczny</vt:lpstr>
      <vt:lpstr>Szacowanie złożoności pamięciowej – algorytm genetyczny</vt:lpstr>
      <vt:lpstr>Szacowanie wrażliwości – algorytm genetyczny</vt:lpstr>
      <vt:lpstr>Szacowanie złożoności obliczeniowej – algorytm dokładny</vt:lpstr>
      <vt:lpstr>Szacowanie złożoności pamięciowej – algorytm dokładny</vt:lpstr>
      <vt:lpstr>Szacowanie wrażliwości – algorytm genetyczny</vt:lpstr>
      <vt:lpstr>Szacowanie dokładności obydwu algorytmów</vt:lpstr>
      <vt:lpstr>Eksperymenty</vt:lpstr>
      <vt:lpstr>Porównanie wyników między algorytmem genetycznym i algorytmem dokładnym</vt:lpstr>
      <vt:lpstr>Porównanie wyników dla różnych wielkości populacji algorytmu genetycznego</vt:lpstr>
      <vt:lpstr>Porównanie wyników dla różnych wielkości problemu dla algorytmu dokładnego</vt:lpstr>
      <vt:lpstr>Dziękuję za uwagę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Społecznościowy Serwis Helpdesk</dc:title>
  <dc:creator>Relidzyński Radosław</dc:creator>
  <cp:lastModifiedBy>Relidzyński Radosław</cp:lastModifiedBy>
  <cp:revision>1</cp:revision>
  <dcterms:created xsi:type="dcterms:W3CDTF">2024-01-29T21:02:14Z</dcterms:created>
  <dcterms:modified xsi:type="dcterms:W3CDTF">2024-06-15T15:18:12Z</dcterms:modified>
</cp:coreProperties>
</file>

<file path=docProps/thumbnail.jpeg>
</file>